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16" r:id="rId2"/>
    <p:sldId id="362" r:id="rId3"/>
    <p:sldId id="297" r:id="rId4"/>
    <p:sldId id="305" r:id="rId5"/>
    <p:sldId id="256" r:id="rId6"/>
    <p:sldId id="299" r:id="rId7"/>
    <p:sldId id="268" r:id="rId8"/>
    <p:sldId id="269" r:id="rId9"/>
    <p:sldId id="270" r:id="rId10"/>
    <p:sldId id="308" r:id="rId11"/>
    <p:sldId id="322" r:id="rId12"/>
    <p:sldId id="309" r:id="rId13"/>
    <p:sldId id="349" r:id="rId14"/>
    <p:sldId id="350" r:id="rId15"/>
    <p:sldId id="312" r:id="rId16"/>
    <p:sldId id="327" r:id="rId17"/>
    <p:sldId id="328" r:id="rId18"/>
    <p:sldId id="313" r:id="rId19"/>
    <p:sldId id="333" r:id="rId20"/>
    <p:sldId id="314" r:id="rId21"/>
    <p:sldId id="329" r:id="rId22"/>
    <p:sldId id="330" r:id="rId23"/>
    <p:sldId id="331" r:id="rId24"/>
    <p:sldId id="335" r:id="rId25"/>
    <p:sldId id="337" r:id="rId26"/>
    <p:sldId id="359" r:id="rId27"/>
    <p:sldId id="361" r:id="rId28"/>
    <p:sldId id="360" r:id="rId29"/>
    <p:sldId id="340" r:id="rId30"/>
    <p:sldId id="258" r:id="rId31"/>
    <p:sldId id="259" r:id="rId32"/>
    <p:sldId id="286" r:id="rId33"/>
    <p:sldId id="303" r:id="rId34"/>
    <p:sldId id="358" r:id="rId35"/>
    <p:sldId id="351" r:id="rId36"/>
    <p:sldId id="355" r:id="rId37"/>
    <p:sldId id="346" r:id="rId38"/>
    <p:sldId id="341" r:id="rId39"/>
    <p:sldId id="289" r:id="rId40"/>
    <p:sldId id="356" r:id="rId41"/>
    <p:sldId id="357" r:id="rId42"/>
    <p:sldId id="262" r:id="rId43"/>
    <p:sldId id="293" r:id="rId44"/>
    <p:sldId id="294" r:id="rId45"/>
    <p:sldId id="318" r:id="rId46"/>
    <p:sldId id="324"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9966"/>
    <a:srgbClr val="FFFFCC"/>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50" autoAdjust="0"/>
    <p:restoredTop sz="94660"/>
  </p:normalViewPr>
  <p:slideViewPr>
    <p:cSldViewPr>
      <p:cViewPr>
        <p:scale>
          <a:sx n="110" d="100"/>
          <a:sy n="110" d="100"/>
        </p:scale>
        <p:origin x="-162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FD43C-585E-49D2-9B6C-DA19971E30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163EF0-186F-49C5-B846-6D220728C9CB}">
      <dgm:prSet phldrT="[Text]" custT="1"/>
      <dgm:spPr/>
      <dgm:t>
        <a:bodyPr/>
        <a:lstStyle/>
        <a:p>
          <a:r>
            <a:rPr lang="en-US" sz="1600" dirty="0" smtClean="0"/>
            <a:t>Motor Vehicles </a:t>
          </a:r>
          <a:r>
            <a:rPr lang="en-US" sz="1600" baseline="0" dirty="0" smtClean="0"/>
            <a:t>Department</a:t>
          </a:r>
          <a:endParaRPr lang="en-US" sz="1600" baseline="0" dirty="0"/>
        </a:p>
      </dgm:t>
    </dgm:pt>
    <dgm:pt modelId="{E7736029-4909-4D90-9C3A-DAA814CFD8C1}" type="parTrans" cxnId="{7AD87214-23D5-46F7-8BB9-ACC4CB789C46}">
      <dgm:prSet/>
      <dgm:spPr/>
      <dgm:t>
        <a:bodyPr/>
        <a:lstStyle/>
        <a:p>
          <a:endParaRPr lang="en-US"/>
        </a:p>
      </dgm:t>
    </dgm:pt>
    <dgm:pt modelId="{8519877F-25A8-4C16-B600-231299463315}" type="sibTrans" cxnId="{7AD87214-23D5-46F7-8BB9-ACC4CB789C46}">
      <dgm:prSet/>
      <dgm:spPr/>
      <dgm:t>
        <a:bodyPr/>
        <a:lstStyle/>
        <a:p>
          <a:endParaRPr lang="en-US"/>
        </a:p>
      </dgm:t>
    </dgm:pt>
    <dgm:pt modelId="{3FA03B26-19E2-4619-9EE3-A9BC82598263}">
      <dgm:prSet phldrT="[Text]" custT="1"/>
      <dgm:spPr/>
      <dgm:t>
        <a:bodyPr/>
        <a:lstStyle/>
        <a:p>
          <a:r>
            <a:rPr lang="en-US" sz="1600" baseline="0" dirty="0" smtClean="0"/>
            <a:t>Commercial/ Non-Commercial Transport &amp; Regulation</a:t>
          </a:r>
          <a:endParaRPr lang="en-US" sz="1600" baseline="0" dirty="0"/>
        </a:p>
      </dgm:t>
    </dgm:pt>
    <dgm:pt modelId="{6972227C-D909-4A46-82BA-F8BDF217CE00}" type="parTrans" cxnId="{88AD432C-AA8B-4F67-AC27-948CE48F69D1}">
      <dgm:prSet/>
      <dgm:spPr/>
      <dgm:t>
        <a:bodyPr/>
        <a:lstStyle/>
        <a:p>
          <a:endParaRPr lang="en-US"/>
        </a:p>
      </dgm:t>
    </dgm:pt>
    <dgm:pt modelId="{2EAF5826-33AD-45F8-8D5E-5A8776A3BDB9}" type="sibTrans" cxnId="{88AD432C-AA8B-4F67-AC27-948CE48F69D1}">
      <dgm:prSet/>
      <dgm:spPr/>
      <dgm:t>
        <a:bodyPr/>
        <a:lstStyle/>
        <a:p>
          <a:endParaRPr lang="en-US"/>
        </a:p>
      </dgm:t>
    </dgm:pt>
    <dgm:pt modelId="{B7DCFB76-A1E0-4A27-865D-9F74CD818278}">
      <dgm:prSet phldrT="[Text]" custT="1"/>
      <dgm:spPr/>
      <dgm:t>
        <a:bodyPr/>
        <a:lstStyle/>
        <a:p>
          <a:r>
            <a:rPr lang="en-US" sz="1600" baseline="0" dirty="0" smtClean="0"/>
            <a:t>J&amp;K Road Transport Corporation</a:t>
          </a:r>
          <a:endParaRPr lang="en-US" sz="1600" baseline="0" dirty="0"/>
        </a:p>
      </dgm:t>
    </dgm:pt>
    <dgm:pt modelId="{BA40331E-3713-4DDE-B075-17D7EA8D2FB5}" type="parTrans" cxnId="{7251E8D8-CDBF-487D-A87A-F9C2F62E016B}">
      <dgm:prSet/>
      <dgm:spPr/>
      <dgm:t>
        <a:bodyPr/>
        <a:lstStyle/>
        <a:p>
          <a:endParaRPr lang="en-US"/>
        </a:p>
      </dgm:t>
    </dgm:pt>
    <dgm:pt modelId="{755E5B0A-209B-4C61-ABB5-5928FE64F2CE}" type="sibTrans" cxnId="{7251E8D8-CDBF-487D-A87A-F9C2F62E016B}">
      <dgm:prSet/>
      <dgm:spPr/>
      <dgm:t>
        <a:bodyPr/>
        <a:lstStyle/>
        <a:p>
          <a:endParaRPr lang="en-US"/>
        </a:p>
      </dgm:t>
    </dgm:pt>
    <dgm:pt modelId="{EA53F8CA-98F7-427D-82AC-A0692D57A319}">
      <dgm:prSet phldrT="[Text]" custT="1"/>
      <dgm:spPr/>
      <dgm:t>
        <a:bodyPr/>
        <a:lstStyle/>
        <a:p>
          <a:r>
            <a:rPr lang="en-US" sz="1600" baseline="0" dirty="0" smtClean="0"/>
            <a:t>Public Transport (Buses/Trucks)</a:t>
          </a:r>
          <a:endParaRPr lang="en-US" sz="1600" baseline="0" dirty="0"/>
        </a:p>
      </dgm:t>
    </dgm:pt>
    <dgm:pt modelId="{DEF062B2-CFDA-4A2D-B688-38D8561B3ECB}" type="parTrans" cxnId="{718B58E4-E058-482F-9044-6F392EB01D61}">
      <dgm:prSet/>
      <dgm:spPr/>
      <dgm:t>
        <a:bodyPr/>
        <a:lstStyle/>
        <a:p>
          <a:endParaRPr lang="en-US"/>
        </a:p>
      </dgm:t>
    </dgm:pt>
    <dgm:pt modelId="{BE401EA9-C72D-4BBF-8FF3-AAFB14E76871}" type="sibTrans" cxnId="{718B58E4-E058-482F-9044-6F392EB01D61}">
      <dgm:prSet/>
      <dgm:spPr/>
      <dgm:t>
        <a:bodyPr/>
        <a:lstStyle/>
        <a:p>
          <a:endParaRPr lang="en-US"/>
        </a:p>
      </dgm:t>
    </dgm:pt>
    <dgm:pt modelId="{27A3F177-AB33-46AA-B57F-B8E9936C2503}">
      <dgm:prSet phldrT="[Text]" custT="1"/>
      <dgm:spPr/>
      <dgm:t>
        <a:bodyPr/>
        <a:lstStyle/>
        <a:p>
          <a:r>
            <a:rPr lang="en-US" sz="1600" dirty="0" smtClean="0"/>
            <a:t>State Motor Garages</a:t>
          </a:r>
          <a:endParaRPr lang="en-US" sz="1600" dirty="0"/>
        </a:p>
      </dgm:t>
    </dgm:pt>
    <dgm:pt modelId="{D80D270B-39F0-41E9-97A0-6EB222F441FE}" type="parTrans" cxnId="{6D0A1849-4968-4BC4-8751-F9F41E8368E3}">
      <dgm:prSet/>
      <dgm:spPr/>
      <dgm:t>
        <a:bodyPr/>
        <a:lstStyle/>
        <a:p>
          <a:endParaRPr lang="en-US"/>
        </a:p>
      </dgm:t>
    </dgm:pt>
    <dgm:pt modelId="{9783C4E2-02BC-4FC2-B00D-766082B804B4}" type="sibTrans" cxnId="{6D0A1849-4968-4BC4-8751-F9F41E8368E3}">
      <dgm:prSet/>
      <dgm:spPr/>
      <dgm:t>
        <a:bodyPr/>
        <a:lstStyle/>
        <a:p>
          <a:endParaRPr lang="en-US"/>
        </a:p>
      </dgm:t>
    </dgm:pt>
    <dgm:pt modelId="{52A1CB32-D8B6-463C-BD9D-E8177FEA10F9}">
      <dgm:prSet phldrT="[Text]" custT="1"/>
      <dgm:spPr/>
      <dgm:t>
        <a:bodyPr/>
        <a:lstStyle/>
        <a:p>
          <a:r>
            <a:rPr lang="en-US" sz="1600" dirty="0" smtClean="0"/>
            <a:t>LMVs for Govt. Offices</a:t>
          </a:r>
          <a:endParaRPr lang="en-US" sz="1600" dirty="0"/>
        </a:p>
      </dgm:t>
    </dgm:pt>
    <dgm:pt modelId="{8EB849B0-3735-473D-8628-725D7B45D60B}" type="parTrans" cxnId="{D88E4967-070F-4A67-B9AB-040FBD77855B}">
      <dgm:prSet/>
      <dgm:spPr/>
      <dgm:t>
        <a:bodyPr/>
        <a:lstStyle/>
        <a:p>
          <a:endParaRPr lang="en-US"/>
        </a:p>
      </dgm:t>
    </dgm:pt>
    <dgm:pt modelId="{6D59C56C-3414-417F-B3FB-18980A284F34}" type="sibTrans" cxnId="{D88E4967-070F-4A67-B9AB-040FBD77855B}">
      <dgm:prSet/>
      <dgm:spPr/>
      <dgm:t>
        <a:bodyPr/>
        <a:lstStyle/>
        <a:p>
          <a:endParaRPr lang="en-US"/>
        </a:p>
      </dgm:t>
    </dgm:pt>
    <dgm:pt modelId="{1BB11103-EAEF-42DA-8561-EBBC83896AC8}">
      <dgm:prSet phldrT="[Text]" custT="1"/>
      <dgm:spPr/>
      <dgm:t>
        <a:bodyPr/>
        <a:lstStyle/>
        <a:p>
          <a:r>
            <a:rPr lang="en-US" sz="1600" dirty="0" smtClean="0"/>
            <a:t>Interface with : </a:t>
          </a:r>
          <a:endParaRPr lang="en-US" sz="1600" dirty="0"/>
        </a:p>
      </dgm:t>
    </dgm:pt>
    <dgm:pt modelId="{16CE31A8-3AB1-4BDB-A5B4-FF0D040C982B}" type="parTrans" cxnId="{FB28FA31-746C-4502-BC4A-6315AB6A53E1}">
      <dgm:prSet/>
      <dgm:spPr/>
      <dgm:t>
        <a:bodyPr/>
        <a:lstStyle/>
        <a:p>
          <a:endParaRPr lang="en-US"/>
        </a:p>
      </dgm:t>
    </dgm:pt>
    <dgm:pt modelId="{58BAFB15-6B79-4747-A3B0-743FEE353141}" type="sibTrans" cxnId="{FB28FA31-746C-4502-BC4A-6315AB6A53E1}">
      <dgm:prSet/>
      <dgm:spPr/>
      <dgm:t>
        <a:bodyPr/>
        <a:lstStyle/>
        <a:p>
          <a:endParaRPr lang="en-US"/>
        </a:p>
      </dgm:t>
    </dgm:pt>
    <dgm:pt modelId="{560EDC99-C374-4ED3-82FB-E557E96512D3}">
      <dgm:prSet phldrT="[Text]" custT="1"/>
      <dgm:spPr/>
      <dgm:t>
        <a:bodyPr/>
        <a:lstStyle/>
        <a:p>
          <a:r>
            <a:rPr lang="en-US" sz="1600" dirty="0" smtClean="0"/>
            <a:t>Civil &amp; Police Administration</a:t>
          </a:r>
          <a:endParaRPr lang="en-US" sz="1600" dirty="0"/>
        </a:p>
      </dgm:t>
    </dgm:pt>
    <dgm:pt modelId="{EF16F8E1-8786-402F-82A6-12D72DDA1EDE}" type="parTrans" cxnId="{202B0DB0-388A-4E04-943B-3AF1D1F6D21A}">
      <dgm:prSet/>
      <dgm:spPr/>
      <dgm:t>
        <a:bodyPr/>
        <a:lstStyle/>
        <a:p>
          <a:endParaRPr lang="en-US"/>
        </a:p>
      </dgm:t>
    </dgm:pt>
    <dgm:pt modelId="{D26671DE-8B58-43B1-95CA-917DF6E8C1BB}" type="sibTrans" cxnId="{202B0DB0-388A-4E04-943B-3AF1D1F6D21A}">
      <dgm:prSet/>
      <dgm:spPr/>
      <dgm:t>
        <a:bodyPr/>
        <a:lstStyle/>
        <a:p>
          <a:endParaRPr lang="en-US"/>
        </a:p>
      </dgm:t>
    </dgm:pt>
    <dgm:pt modelId="{21946624-5B79-489F-BEF9-092FD5B87130}">
      <dgm:prSet phldrT="[Text]" custT="1"/>
      <dgm:spPr/>
      <dgm:t>
        <a:bodyPr/>
        <a:lstStyle/>
        <a:p>
          <a:r>
            <a:rPr lang="en-US" sz="1600" dirty="0" smtClean="0"/>
            <a:t>PWD/NHAI/BRO </a:t>
          </a:r>
          <a:endParaRPr lang="en-US" sz="1600" dirty="0"/>
        </a:p>
      </dgm:t>
    </dgm:pt>
    <dgm:pt modelId="{524B35B6-D66D-4F7B-8CBF-046348E71A5C}" type="parTrans" cxnId="{EE97B168-4D41-492F-B838-AAF127459A89}">
      <dgm:prSet/>
      <dgm:spPr/>
      <dgm:t>
        <a:bodyPr/>
        <a:lstStyle/>
        <a:p>
          <a:endParaRPr lang="en-US"/>
        </a:p>
      </dgm:t>
    </dgm:pt>
    <dgm:pt modelId="{F3F0D058-DDDB-4E33-99CF-D1B0F7890AB8}" type="sibTrans" cxnId="{EE97B168-4D41-492F-B838-AAF127459A89}">
      <dgm:prSet/>
      <dgm:spPr/>
      <dgm:t>
        <a:bodyPr/>
        <a:lstStyle/>
        <a:p>
          <a:endParaRPr lang="en-US"/>
        </a:p>
      </dgm:t>
    </dgm:pt>
    <dgm:pt modelId="{37038562-B37D-49AD-8A13-CC8442D0C562}">
      <dgm:prSet phldrT="[Text]" custT="1"/>
      <dgm:spPr/>
      <dgm:t>
        <a:bodyPr/>
        <a:lstStyle/>
        <a:p>
          <a:r>
            <a:rPr lang="en-US" sz="1600" dirty="0" smtClean="0"/>
            <a:t>Health Department</a:t>
          </a:r>
          <a:endParaRPr lang="en-US" sz="1600" dirty="0"/>
        </a:p>
      </dgm:t>
    </dgm:pt>
    <dgm:pt modelId="{3A418994-318D-45AD-9A80-808EEC332BD2}" type="parTrans" cxnId="{B0A5BAAB-EC41-48BC-82F7-DBD7198AE985}">
      <dgm:prSet/>
      <dgm:spPr/>
      <dgm:t>
        <a:bodyPr/>
        <a:lstStyle/>
        <a:p>
          <a:endParaRPr lang="en-US"/>
        </a:p>
      </dgm:t>
    </dgm:pt>
    <dgm:pt modelId="{AC5DA690-5B7A-4313-B482-BD43AF6498F4}" type="sibTrans" cxnId="{B0A5BAAB-EC41-48BC-82F7-DBD7198AE985}">
      <dgm:prSet/>
      <dgm:spPr/>
      <dgm:t>
        <a:bodyPr/>
        <a:lstStyle/>
        <a:p>
          <a:endParaRPr lang="en-US"/>
        </a:p>
      </dgm:t>
    </dgm:pt>
    <dgm:pt modelId="{5FEEA1E1-6922-404C-8246-8BDC5090AB0E}">
      <dgm:prSet phldrT="[Text]" custT="1"/>
      <dgm:spPr/>
      <dgm:t>
        <a:bodyPr/>
        <a:lstStyle/>
        <a:p>
          <a:r>
            <a:rPr lang="en-US" sz="1600" dirty="0" smtClean="0"/>
            <a:t>Urban Dev. Department</a:t>
          </a:r>
          <a:endParaRPr lang="en-US" sz="1600" dirty="0"/>
        </a:p>
      </dgm:t>
    </dgm:pt>
    <dgm:pt modelId="{C7B7C461-7FBA-42E8-BB63-0E22AB3226C0}" type="parTrans" cxnId="{2878E8BF-3616-495D-BB0C-BA6F1629AF65}">
      <dgm:prSet/>
      <dgm:spPr/>
      <dgm:t>
        <a:bodyPr/>
        <a:lstStyle/>
        <a:p>
          <a:endParaRPr lang="en-US"/>
        </a:p>
      </dgm:t>
    </dgm:pt>
    <dgm:pt modelId="{4599F4BB-1A19-40C5-B99A-35BBD09A8B7D}" type="sibTrans" cxnId="{2878E8BF-3616-495D-BB0C-BA6F1629AF65}">
      <dgm:prSet/>
      <dgm:spPr/>
      <dgm:t>
        <a:bodyPr/>
        <a:lstStyle/>
        <a:p>
          <a:endParaRPr lang="en-US"/>
        </a:p>
      </dgm:t>
    </dgm:pt>
    <dgm:pt modelId="{DFEC4CB1-70DD-4C3D-8CC9-F2A6B3042BC6}" type="pres">
      <dgm:prSet presAssocID="{411FD43C-585E-49D2-9B6C-DA19971E308D}" presName="linear" presStyleCnt="0">
        <dgm:presLayoutVars>
          <dgm:animLvl val="lvl"/>
          <dgm:resizeHandles val="exact"/>
        </dgm:presLayoutVars>
      </dgm:prSet>
      <dgm:spPr/>
      <dgm:t>
        <a:bodyPr/>
        <a:lstStyle/>
        <a:p>
          <a:endParaRPr lang="en-US"/>
        </a:p>
      </dgm:t>
    </dgm:pt>
    <dgm:pt modelId="{501F781C-5652-452B-8DF6-4E02755D9F40}" type="pres">
      <dgm:prSet presAssocID="{18163EF0-186F-49C5-B846-6D220728C9CB}" presName="parentText" presStyleLbl="node1" presStyleIdx="0" presStyleCnt="4" custScaleY="22707" custLinFactNeighborY="-88372">
        <dgm:presLayoutVars>
          <dgm:chMax val="0"/>
          <dgm:bulletEnabled val="1"/>
        </dgm:presLayoutVars>
      </dgm:prSet>
      <dgm:spPr/>
      <dgm:t>
        <a:bodyPr/>
        <a:lstStyle/>
        <a:p>
          <a:endParaRPr lang="en-US"/>
        </a:p>
      </dgm:t>
    </dgm:pt>
    <dgm:pt modelId="{CFEF2BB1-C404-4DFC-891F-9FCC3C661B82}" type="pres">
      <dgm:prSet presAssocID="{18163EF0-186F-49C5-B846-6D220728C9CB}" presName="childText" presStyleLbl="revTx" presStyleIdx="0" presStyleCnt="4" custScaleY="28159" custLinFactNeighborY="-75417">
        <dgm:presLayoutVars>
          <dgm:bulletEnabled val="1"/>
        </dgm:presLayoutVars>
      </dgm:prSet>
      <dgm:spPr/>
      <dgm:t>
        <a:bodyPr/>
        <a:lstStyle/>
        <a:p>
          <a:endParaRPr lang="en-US"/>
        </a:p>
      </dgm:t>
    </dgm:pt>
    <dgm:pt modelId="{8DEB2736-B2D0-4C0E-9142-679EE7BF88A4}" type="pres">
      <dgm:prSet presAssocID="{B7DCFB76-A1E0-4A27-865D-9F74CD818278}" presName="parentText" presStyleLbl="node1" presStyleIdx="1" presStyleCnt="4" custScaleY="23783" custLinFactNeighborY="-86361">
        <dgm:presLayoutVars>
          <dgm:chMax val="0"/>
          <dgm:bulletEnabled val="1"/>
        </dgm:presLayoutVars>
      </dgm:prSet>
      <dgm:spPr/>
      <dgm:t>
        <a:bodyPr/>
        <a:lstStyle/>
        <a:p>
          <a:endParaRPr lang="en-US"/>
        </a:p>
      </dgm:t>
    </dgm:pt>
    <dgm:pt modelId="{D2D22C2F-26BA-452A-B2B6-5396A71C7E51}" type="pres">
      <dgm:prSet presAssocID="{B7DCFB76-A1E0-4A27-865D-9F74CD818278}" presName="childText" presStyleLbl="revTx" presStyleIdx="1" presStyleCnt="4" custScaleY="29415" custLinFactNeighborY="-74714">
        <dgm:presLayoutVars>
          <dgm:bulletEnabled val="1"/>
        </dgm:presLayoutVars>
      </dgm:prSet>
      <dgm:spPr/>
      <dgm:t>
        <a:bodyPr/>
        <a:lstStyle/>
        <a:p>
          <a:endParaRPr lang="en-US"/>
        </a:p>
      </dgm:t>
    </dgm:pt>
    <dgm:pt modelId="{955A124E-BA4D-458F-8DDC-2FCB7DD94593}" type="pres">
      <dgm:prSet presAssocID="{27A3F177-AB33-46AA-B57F-B8E9936C2503}" presName="parentText" presStyleLbl="node1" presStyleIdx="2" presStyleCnt="4" custScaleY="21183" custLinFactNeighborX="1852" custLinFactNeighborY="-86362">
        <dgm:presLayoutVars>
          <dgm:chMax val="0"/>
          <dgm:bulletEnabled val="1"/>
        </dgm:presLayoutVars>
      </dgm:prSet>
      <dgm:spPr/>
      <dgm:t>
        <a:bodyPr/>
        <a:lstStyle/>
        <a:p>
          <a:endParaRPr lang="en-US"/>
        </a:p>
      </dgm:t>
    </dgm:pt>
    <dgm:pt modelId="{5DCE95E2-8386-4783-9A93-DD347514403F}" type="pres">
      <dgm:prSet presAssocID="{27A3F177-AB33-46AA-B57F-B8E9936C2503}" presName="childText" presStyleLbl="revTx" presStyleIdx="2" presStyleCnt="4" custScaleY="33532" custLinFactNeighborY="-72114">
        <dgm:presLayoutVars>
          <dgm:bulletEnabled val="1"/>
        </dgm:presLayoutVars>
      </dgm:prSet>
      <dgm:spPr/>
      <dgm:t>
        <a:bodyPr/>
        <a:lstStyle/>
        <a:p>
          <a:endParaRPr lang="en-US"/>
        </a:p>
      </dgm:t>
    </dgm:pt>
    <dgm:pt modelId="{F3EB20C8-A8E5-4F4C-A6F2-A76E09177F0D}" type="pres">
      <dgm:prSet presAssocID="{1BB11103-EAEF-42DA-8561-EBBC83896AC8}" presName="parentText" presStyleLbl="node1" presStyleIdx="3" presStyleCnt="4" custScaleY="25285" custLinFactNeighborY="-67404">
        <dgm:presLayoutVars>
          <dgm:chMax val="0"/>
          <dgm:bulletEnabled val="1"/>
        </dgm:presLayoutVars>
      </dgm:prSet>
      <dgm:spPr/>
      <dgm:t>
        <a:bodyPr/>
        <a:lstStyle/>
        <a:p>
          <a:endParaRPr lang="en-US"/>
        </a:p>
      </dgm:t>
    </dgm:pt>
    <dgm:pt modelId="{17F99647-A023-46A8-AF5D-70719F9923AB}" type="pres">
      <dgm:prSet presAssocID="{1BB11103-EAEF-42DA-8561-EBBC83896AC8}" presName="childText" presStyleLbl="revTx" presStyleIdx="3" presStyleCnt="4" custScaleY="29549" custLinFactNeighborX="1852" custLinFactNeighborY="-63844">
        <dgm:presLayoutVars>
          <dgm:bulletEnabled val="1"/>
        </dgm:presLayoutVars>
      </dgm:prSet>
      <dgm:spPr/>
      <dgm:t>
        <a:bodyPr/>
        <a:lstStyle/>
        <a:p>
          <a:endParaRPr lang="en-US"/>
        </a:p>
      </dgm:t>
    </dgm:pt>
  </dgm:ptLst>
  <dgm:cxnLst>
    <dgm:cxn modelId="{93993473-41EB-4D76-A67F-A83952A590F9}" type="presOf" srcId="{411FD43C-585E-49D2-9B6C-DA19971E308D}" destId="{DFEC4CB1-70DD-4C3D-8CC9-F2A6B3042BC6}" srcOrd="0" destOrd="0" presId="urn:microsoft.com/office/officeart/2005/8/layout/vList2"/>
    <dgm:cxn modelId="{1897D281-0674-4A15-B34E-0C81D3258111}" type="presOf" srcId="{B7DCFB76-A1E0-4A27-865D-9F74CD818278}" destId="{8DEB2736-B2D0-4C0E-9142-679EE7BF88A4}" srcOrd="0" destOrd="0" presId="urn:microsoft.com/office/officeart/2005/8/layout/vList2"/>
    <dgm:cxn modelId="{F30D6059-B9D7-4402-8F93-F713822CD0EC}" type="presOf" srcId="{37038562-B37D-49AD-8A13-CC8442D0C562}" destId="{17F99647-A023-46A8-AF5D-70719F9923AB}" srcOrd="0" destOrd="2" presId="urn:microsoft.com/office/officeart/2005/8/layout/vList2"/>
    <dgm:cxn modelId="{718B58E4-E058-482F-9044-6F392EB01D61}" srcId="{B7DCFB76-A1E0-4A27-865D-9F74CD818278}" destId="{EA53F8CA-98F7-427D-82AC-A0692D57A319}" srcOrd="0" destOrd="0" parTransId="{DEF062B2-CFDA-4A2D-B688-38D8561B3ECB}" sibTransId="{BE401EA9-C72D-4BBF-8FF3-AAFB14E76871}"/>
    <dgm:cxn modelId="{768E6EF9-09CC-439F-95D8-3B0899C11A10}" type="presOf" srcId="{21946624-5B79-489F-BEF9-092FD5B87130}" destId="{17F99647-A023-46A8-AF5D-70719F9923AB}" srcOrd="0" destOrd="1" presId="urn:microsoft.com/office/officeart/2005/8/layout/vList2"/>
    <dgm:cxn modelId="{88AD432C-AA8B-4F67-AC27-948CE48F69D1}" srcId="{18163EF0-186F-49C5-B846-6D220728C9CB}" destId="{3FA03B26-19E2-4619-9EE3-A9BC82598263}" srcOrd="0" destOrd="0" parTransId="{6972227C-D909-4A46-82BA-F8BDF217CE00}" sibTransId="{2EAF5826-33AD-45F8-8D5E-5A8776A3BDB9}"/>
    <dgm:cxn modelId="{2878E8BF-3616-495D-BB0C-BA6F1629AF65}" srcId="{1BB11103-EAEF-42DA-8561-EBBC83896AC8}" destId="{5FEEA1E1-6922-404C-8246-8BDC5090AB0E}" srcOrd="3" destOrd="0" parTransId="{C7B7C461-7FBA-42E8-BB63-0E22AB3226C0}" sibTransId="{4599F4BB-1A19-40C5-B99A-35BBD09A8B7D}"/>
    <dgm:cxn modelId="{796DF971-1CDA-4FFB-8A3E-BA7F0DA351D5}" type="presOf" srcId="{560EDC99-C374-4ED3-82FB-E557E96512D3}" destId="{17F99647-A023-46A8-AF5D-70719F9923AB}" srcOrd="0" destOrd="0" presId="urn:microsoft.com/office/officeart/2005/8/layout/vList2"/>
    <dgm:cxn modelId="{6D0A1849-4968-4BC4-8751-F9F41E8368E3}" srcId="{411FD43C-585E-49D2-9B6C-DA19971E308D}" destId="{27A3F177-AB33-46AA-B57F-B8E9936C2503}" srcOrd="2" destOrd="0" parTransId="{D80D270B-39F0-41E9-97A0-6EB222F441FE}" sibTransId="{9783C4E2-02BC-4FC2-B00D-766082B804B4}"/>
    <dgm:cxn modelId="{B93549DA-B321-4BEE-86AB-1304B0B34C00}" type="presOf" srcId="{EA53F8CA-98F7-427D-82AC-A0692D57A319}" destId="{D2D22C2F-26BA-452A-B2B6-5396A71C7E51}" srcOrd="0" destOrd="0" presId="urn:microsoft.com/office/officeart/2005/8/layout/vList2"/>
    <dgm:cxn modelId="{4AD1C927-78BC-4F82-8910-5FDE5C946DC0}" type="presOf" srcId="{5FEEA1E1-6922-404C-8246-8BDC5090AB0E}" destId="{17F99647-A023-46A8-AF5D-70719F9923AB}" srcOrd="0" destOrd="3" presId="urn:microsoft.com/office/officeart/2005/8/layout/vList2"/>
    <dgm:cxn modelId="{913AD8F1-3A44-4F8F-B930-C0DA04B03A6B}" type="presOf" srcId="{52A1CB32-D8B6-463C-BD9D-E8177FEA10F9}" destId="{5DCE95E2-8386-4783-9A93-DD347514403F}" srcOrd="0" destOrd="0" presId="urn:microsoft.com/office/officeart/2005/8/layout/vList2"/>
    <dgm:cxn modelId="{A1892C78-D6D2-451C-85A9-7DC2ABE02881}" type="presOf" srcId="{27A3F177-AB33-46AA-B57F-B8E9936C2503}" destId="{955A124E-BA4D-458F-8DDC-2FCB7DD94593}" srcOrd="0" destOrd="0" presId="urn:microsoft.com/office/officeart/2005/8/layout/vList2"/>
    <dgm:cxn modelId="{FB176CAF-F235-474E-B96E-6C33C93E61B8}" type="presOf" srcId="{3FA03B26-19E2-4619-9EE3-A9BC82598263}" destId="{CFEF2BB1-C404-4DFC-891F-9FCC3C661B82}" srcOrd="0" destOrd="0" presId="urn:microsoft.com/office/officeart/2005/8/layout/vList2"/>
    <dgm:cxn modelId="{B0A5BAAB-EC41-48BC-82F7-DBD7198AE985}" srcId="{1BB11103-EAEF-42DA-8561-EBBC83896AC8}" destId="{37038562-B37D-49AD-8A13-CC8442D0C562}" srcOrd="2" destOrd="0" parTransId="{3A418994-318D-45AD-9A80-808EEC332BD2}" sibTransId="{AC5DA690-5B7A-4313-B482-BD43AF6498F4}"/>
    <dgm:cxn modelId="{FB28FA31-746C-4502-BC4A-6315AB6A53E1}" srcId="{411FD43C-585E-49D2-9B6C-DA19971E308D}" destId="{1BB11103-EAEF-42DA-8561-EBBC83896AC8}" srcOrd="3" destOrd="0" parTransId="{16CE31A8-3AB1-4BDB-A5B4-FF0D040C982B}" sibTransId="{58BAFB15-6B79-4747-A3B0-743FEE353141}"/>
    <dgm:cxn modelId="{93BFB604-6C4D-4B44-BA39-8A6D602E514B}" type="presOf" srcId="{1BB11103-EAEF-42DA-8561-EBBC83896AC8}" destId="{F3EB20C8-A8E5-4F4C-A6F2-A76E09177F0D}" srcOrd="0" destOrd="0" presId="urn:microsoft.com/office/officeart/2005/8/layout/vList2"/>
    <dgm:cxn modelId="{7AD87214-23D5-46F7-8BB9-ACC4CB789C46}" srcId="{411FD43C-585E-49D2-9B6C-DA19971E308D}" destId="{18163EF0-186F-49C5-B846-6D220728C9CB}" srcOrd="0" destOrd="0" parTransId="{E7736029-4909-4D90-9C3A-DAA814CFD8C1}" sibTransId="{8519877F-25A8-4C16-B600-231299463315}"/>
    <dgm:cxn modelId="{202B0DB0-388A-4E04-943B-3AF1D1F6D21A}" srcId="{1BB11103-EAEF-42DA-8561-EBBC83896AC8}" destId="{560EDC99-C374-4ED3-82FB-E557E96512D3}" srcOrd="0" destOrd="0" parTransId="{EF16F8E1-8786-402F-82A6-12D72DDA1EDE}" sibTransId="{D26671DE-8B58-43B1-95CA-917DF6E8C1BB}"/>
    <dgm:cxn modelId="{EE97B168-4D41-492F-B838-AAF127459A89}" srcId="{1BB11103-EAEF-42DA-8561-EBBC83896AC8}" destId="{21946624-5B79-489F-BEF9-092FD5B87130}" srcOrd="1" destOrd="0" parTransId="{524B35B6-D66D-4F7B-8CBF-046348E71A5C}" sibTransId="{F3F0D058-DDDB-4E33-99CF-D1B0F7890AB8}"/>
    <dgm:cxn modelId="{A4A41734-1DF0-44E2-8B7A-AA6BC59078C1}" type="presOf" srcId="{18163EF0-186F-49C5-B846-6D220728C9CB}" destId="{501F781C-5652-452B-8DF6-4E02755D9F40}" srcOrd="0" destOrd="0" presId="urn:microsoft.com/office/officeart/2005/8/layout/vList2"/>
    <dgm:cxn modelId="{7251E8D8-CDBF-487D-A87A-F9C2F62E016B}" srcId="{411FD43C-585E-49D2-9B6C-DA19971E308D}" destId="{B7DCFB76-A1E0-4A27-865D-9F74CD818278}" srcOrd="1" destOrd="0" parTransId="{BA40331E-3713-4DDE-B075-17D7EA8D2FB5}" sibTransId="{755E5B0A-209B-4C61-ABB5-5928FE64F2CE}"/>
    <dgm:cxn modelId="{D88E4967-070F-4A67-B9AB-040FBD77855B}" srcId="{27A3F177-AB33-46AA-B57F-B8E9936C2503}" destId="{52A1CB32-D8B6-463C-BD9D-E8177FEA10F9}" srcOrd="0" destOrd="0" parTransId="{8EB849B0-3735-473D-8628-725D7B45D60B}" sibTransId="{6D59C56C-3414-417F-B3FB-18980A284F34}"/>
    <dgm:cxn modelId="{AA0BBF5D-CC76-4173-ACE1-E3A637BA862C}" type="presParOf" srcId="{DFEC4CB1-70DD-4C3D-8CC9-F2A6B3042BC6}" destId="{501F781C-5652-452B-8DF6-4E02755D9F40}" srcOrd="0" destOrd="0" presId="urn:microsoft.com/office/officeart/2005/8/layout/vList2"/>
    <dgm:cxn modelId="{02F681C8-4599-4274-8E27-E6AD5FED19B4}" type="presParOf" srcId="{DFEC4CB1-70DD-4C3D-8CC9-F2A6B3042BC6}" destId="{CFEF2BB1-C404-4DFC-891F-9FCC3C661B82}" srcOrd="1" destOrd="0" presId="urn:microsoft.com/office/officeart/2005/8/layout/vList2"/>
    <dgm:cxn modelId="{0D4D595F-D876-481F-8696-947A27C88F74}" type="presParOf" srcId="{DFEC4CB1-70DD-4C3D-8CC9-F2A6B3042BC6}" destId="{8DEB2736-B2D0-4C0E-9142-679EE7BF88A4}" srcOrd="2" destOrd="0" presId="urn:microsoft.com/office/officeart/2005/8/layout/vList2"/>
    <dgm:cxn modelId="{C5694C84-43AF-4BB1-9517-5D5A1DFA381C}" type="presParOf" srcId="{DFEC4CB1-70DD-4C3D-8CC9-F2A6B3042BC6}" destId="{D2D22C2F-26BA-452A-B2B6-5396A71C7E51}" srcOrd="3" destOrd="0" presId="urn:microsoft.com/office/officeart/2005/8/layout/vList2"/>
    <dgm:cxn modelId="{8081F6F3-756F-4CC4-98A5-FB508929FF01}" type="presParOf" srcId="{DFEC4CB1-70DD-4C3D-8CC9-F2A6B3042BC6}" destId="{955A124E-BA4D-458F-8DDC-2FCB7DD94593}" srcOrd="4" destOrd="0" presId="urn:microsoft.com/office/officeart/2005/8/layout/vList2"/>
    <dgm:cxn modelId="{3FE1CB26-61FF-4FE7-B195-F5B0D4751A18}" type="presParOf" srcId="{DFEC4CB1-70DD-4C3D-8CC9-F2A6B3042BC6}" destId="{5DCE95E2-8386-4783-9A93-DD347514403F}" srcOrd="5" destOrd="0" presId="urn:microsoft.com/office/officeart/2005/8/layout/vList2"/>
    <dgm:cxn modelId="{F5739A86-44F3-4634-AF58-8E28D7833BC7}" type="presParOf" srcId="{DFEC4CB1-70DD-4C3D-8CC9-F2A6B3042BC6}" destId="{F3EB20C8-A8E5-4F4C-A6F2-A76E09177F0D}" srcOrd="6" destOrd="0" presId="urn:microsoft.com/office/officeart/2005/8/layout/vList2"/>
    <dgm:cxn modelId="{0F57192A-D741-48ED-98B4-6DEC0A793E86}" type="presParOf" srcId="{DFEC4CB1-70DD-4C3D-8CC9-F2A6B3042BC6}" destId="{17F99647-A023-46A8-AF5D-70719F9923AB}"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2F8F7-8A5B-441A-A9A0-80A76F88F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DD279E-A31A-4995-BE00-3202C94ECBE2}">
      <dgm:prSet phldrT="[Text]" custT="1"/>
      <dgm:spPr/>
      <dgm:t>
        <a:bodyPr/>
        <a:lstStyle/>
        <a:p>
          <a:r>
            <a:rPr lang="en-US" sz="1000" dirty="0" smtClean="0"/>
            <a:t>Learner License</a:t>
          </a:r>
          <a:endParaRPr lang="en-US" sz="1000" dirty="0"/>
        </a:p>
      </dgm:t>
    </dgm:pt>
    <dgm:pt modelId="{0447B1A9-B56B-4B6A-8CBA-87A7193CC9BA}" type="parTrans" cxnId="{6FB65349-EA43-4ED7-A514-4192DF40C349}">
      <dgm:prSet/>
      <dgm:spPr/>
      <dgm:t>
        <a:bodyPr/>
        <a:lstStyle/>
        <a:p>
          <a:endParaRPr lang="en-US"/>
        </a:p>
      </dgm:t>
    </dgm:pt>
    <dgm:pt modelId="{2DD942C7-E456-4AEE-B179-68F836A40BF9}" type="sibTrans" cxnId="{6FB65349-EA43-4ED7-A514-4192DF40C349}">
      <dgm:prSet/>
      <dgm:spPr/>
      <dgm:t>
        <a:bodyPr/>
        <a:lstStyle/>
        <a:p>
          <a:endParaRPr lang="en-US"/>
        </a:p>
      </dgm:t>
    </dgm:pt>
    <dgm:pt modelId="{43E3E70A-0A10-479C-A2C0-EE83D16B8B77}">
      <dgm:prSet phldrT="[Text]" custT="1"/>
      <dgm:spPr/>
      <dgm:t>
        <a:bodyPr/>
        <a:lstStyle/>
        <a:p>
          <a:r>
            <a:rPr lang="en-US" sz="1200" dirty="0" smtClean="0"/>
            <a:t>Renewal of Learner License</a:t>
          </a:r>
          <a:endParaRPr lang="en-US" sz="1200" dirty="0"/>
        </a:p>
      </dgm:t>
    </dgm:pt>
    <dgm:pt modelId="{983DC384-664C-426A-8D98-9A44C896ED7F}" type="parTrans" cxnId="{20A2B346-11D1-4B99-A0C2-83284E299026}">
      <dgm:prSet/>
      <dgm:spPr/>
      <dgm:t>
        <a:bodyPr/>
        <a:lstStyle/>
        <a:p>
          <a:endParaRPr lang="en-US"/>
        </a:p>
      </dgm:t>
    </dgm:pt>
    <dgm:pt modelId="{79E01820-E846-4BF0-827B-B5B46CD6C25E}" type="sibTrans" cxnId="{20A2B346-11D1-4B99-A0C2-83284E299026}">
      <dgm:prSet/>
      <dgm:spPr/>
      <dgm:t>
        <a:bodyPr/>
        <a:lstStyle/>
        <a:p>
          <a:endParaRPr lang="en-US"/>
        </a:p>
      </dgm:t>
    </dgm:pt>
    <dgm:pt modelId="{9F49F3E9-188F-4E57-AADF-D5C100716CA6}">
      <dgm:prSet phldrT="[Text]" custT="1"/>
      <dgm:spPr/>
      <dgm:t>
        <a:bodyPr/>
        <a:lstStyle/>
        <a:p>
          <a:r>
            <a:rPr lang="en-US" sz="1000" dirty="0" smtClean="0"/>
            <a:t>Driving License</a:t>
          </a:r>
          <a:endParaRPr lang="en-US" sz="1000" dirty="0"/>
        </a:p>
      </dgm:t>
    </dgm:pt>
    <dgm:pt modelId="{AB01FA43-EFCB-4FDE-ABA6-D85E9F44CD56}" type="parTrans" cxnId="{C36407E8-8D36-4477-AB2F-F393B673EFA7}">
      <dgm:prSet/>
      <dgm:spPr/>
      <dgm:t>
        <a:bodyPr/>
        <a:lstStyle/>
        <a:p>
          <a:endParaRPr lang="en-US"/>
        </a:p>
      </dgm:t>
    </dgm:pt>
    <dgm:pt modelId="{449178AF-991D-4758-8567-49339F7255BE}" type="sibTrans" cxnId="{C36407E8-8D36-4477-AB2F-F393B673EFA7}">
      <dgm:prSet/>
      <dgm:spPr/>
      <dgm:t>
        <a:bodyPr/>
        <a:lstStyle/>
        <a:p>
          <a:endParaRPr lang="en-US"/>
        </a:p>
      </dgm:t>
    </dgm:pt>
    <dgm:pt modelId="{D7B713ED-3975-4101-A36E-20D19FA3F1B0}">
      <dgm:prSet phldrT="[Text]" custT="1"/>
      <dgm:spPr/>
      <dgm:t>
        <a:bodyPr/>
        <a:lstStyle/>
        <a:p>
          <a:r>
            <a:rPr lang="en-US" sz="1200" dirty="0" smtClean="0"/>
            <a:t>Renewal of Driving License</a:t>
          </a:r>
          <a:endParaRPr lang="en-US" sz="1200" dirty="0"/>
        </a:p>
      </dgm:t>
    </dgm:pt>
    <dgm:pt modelId="{F2A4BD01-8BCE-4138-836E-80187C52D888}" type="parTrans" cxnId="{21B33F8F-4D97-4440-AEB8-6464971C5AE1}">
      <dgm:prSet/>
      <dgm:spPr/>
      <dgm:t>
        <a:bodyPr/>
        <a:lstStyle/>
        <a:p>
          <a:endParaRPr lang="en-US"/>
        </a:p>
      </dgm:t>
    </dgm:pt>
    <dgm:pt modelId="{4E5D4F98-B6F0-4FE0-B934-353E11738A1D}" type="sibTrans" cxnId="{21B33F8F-4D97-4440-AEB8-6464971C5AE1}">
      <dgm:prSet/>
      <dgm:spPr/>
      <dgm:t>
        <a:bodyPr/>
        <a:lstStyle/>
        <a:p>
          <a:endParaRPr lang="en-US"/>
        </a:p>
      </dgm:t>
    </dgm:pt>
    <dgm:pt modelId="{75D3A9B6-8EE4-4239-B3A0-5B701ACBB02B}">
      <dgm:prSet phldrT="[Text]" custT="1"/>
      <dgm:spPr/>
      <dgm:t>
        <a:bodyPr/>
        <a:lstStyle/>
        <a:p>
          <a:r>
            <a:rPr lang="en-US" sz="1000" dirty="0" smtClean="0"/>
            <a:t>Duplicate Driving License</a:t>
          </a:r>
        </a:p>
      </dgm:t>
    </dgm:pt>
    <dgm:pt modelId="{849DC9D2-0162-48F7-83FC-72305BEDFFF0}" type="parTrans" cxnId="{95A39CCF-38F9-4788-B677-5627E195C270}">
      <dgm:prSet/>
      <dgm:spPr/>
      <dgm:t>
        <a:bodyPr/>
        <a:lstStyle/>
        <a:p>
          <a:endParaRPr lang="en-US"/>
        </a:p>
      </dgm:t>
    </dgm:pt>
    <dgm:pt modelId="{D956C623-0F46-47A5-BFA7-DE5B6DBB43F7}" type="sibTrans" cxnId="{95A39CCF-38F9-4788-B677-5627E195C270}">
      <dgm:prSet/>
      <dgm:spPr/>
      <dgm:t>
        <a:bodyPr/>
        <a:lstStyle/>
        <a:p>
          <a:endParaRPr lang="en-US"/>
        </a:p>
      </dgm:t>
    </dgm:pt>
    <dgm:pt modelId="{6C4D878F-762F-4492-8D74-A337AE8A8E00}">
      <dgm:prSet phldrT="[Text]" custT="1"/>
      <dgm:spPr/>
      <dgm:t>
        <a:bodyPr/>
        <a:lstStyle/>
        <a:p>
          <a:r>
            <a:rPr lang="en-US" sz="1200" dirty="0" smtClean="0"/>
            <a:t>Replacement of Driving License</a:t>
          </a:r>
        </a:p>
      </dgm:t>
    </dgm:pt>
    <dgm:pt modelId="{BC3B0722-BB28-46C5-9BAB-968D80798C6D}" type="parTrans" cxnId="{B0F02E7A-8DCB-43B4-9412-57BFD765F1E2}">
      <dgm:prSet/>
      <dgm:spPr/>
      <dgm:t>
        <a:bodyPr/>
        <a:lstStyle/>
        <a:p>
          <a:endParaRPr lang="en-US"/>
        </a:p>
      </dgm:t>
    </dgm:pt>
    <dgm:pt modelId="{B8645582-DA1E-4C48-BD0F-5CD6C70C67D1}" type="sibTrans" cxnId="{B0F02E7A-8DCB-43B4-9412-57BFD765F1E2}">
      <dgm:prSet/>
      <dgm:spPr/>
      <dgm:t>
        <a:bodyPr/>
        <a:lstStyle/>
        <a:p>
          <a:endParaRPr lang="en-US"/>
        </a:p>
      </dgm:t>
    </dgm:pt>
    <dgm:pt modelId="{7DD3A855-8D9A-4C9D-AF2A-83E37266FB81}">
      <dgm:prSet phldrT="[Text]" custT="1"/>
      <dgm:spPr/>
      <dgm:t>
        <a:bodyPr/>
        <a:lstStyle/>
        <a:p>
          <a:r>
            <a:rPr lang="en-US" sz="1000" dirty="0" smtClean="0"/>
            <a:t>Change of Biometrics in Driving License</a:t>
          </a:r>
        </a:p>
      </dgm:t>
    </dgm:pt>
    <dgm:pt modelId="{E07AF76B-40AB-4170-8A3B-A0024F890E41}" type="parTrans" cxnId="{12E3C792-CA2E-4D92-ABE2-520A24B80A25}">
      <dgm:prSet/>
      <dgm:spPr/>
      <dgm:t>
        <a:bodyPr/>
        <a:lstStyle/>
        <a:p>
          <a:endParaRPr lang="en-US"/>
        </a:p>
      </dgm:t>
    </dgm:pt>
    <dgm:pt modelId="{A1D6F02A-FD41-4A59-98AD-3EEC1ACD86A2}" type="sibTrans" cxnId="{12E3C792-CA2E-4D92-ABE2-520A24B80A25}">
      <dgm:prSet/>
      <dgm:spPr/>
      <dgm:t>
        <a:bodyPr/>
        <a:lstStyle/>
        <a:p>
          <a:endParaRPr lang="en-US"/>
        </a:p>
      </dgm:t>
    </dgm:pt>
    <dgm:pt modelId="{55E76748-3F96-4B77-8884-D2841BA5CF63}">
      <dgm:prSet phldrT="[Text]" custT="1"/>
      <dgm:spPr/>
      <dgm:t>
        <a:bodyPr/>
        <a:lstStyle/>
        <a:p>
          <a:r>
            <a:rPr lang="en-US" sz="1100" dirty="0" smtClean="0"/>
            <a:t>Issuance of International  Driving Permit</a:t>
          </a:r>
        </a:p>
      </dgm:t>
    </dgm:pt>
    <dgm:pt modelId="{3A207B0C-F92E-4D20-A9BA-BD5397544227}" type="parTrans" cxnId="{B2D8B920-AB0A-4492-8CA2-12FDD250A8F4}">
      <dgm:prSet/>
      <dgm:spPr/>
      <dgm:t>
        <a:bodyPr/>
        <a:lstStyle/>
        <a:p>
          <a:endParaRPr lang="en-US"/>
        </a:p>
      </dgm:t>
    </dgm:pt>
    <dgm:pt modelId="{027F4939-4084-4DCC-BB59-A3158C3D287E}" type="sibTrans" cxnId="{B2D8B920-AB0A-4492-8CA2-12FDD250A8F4}">
      <dgm:prSet/>
      <dgm:spPr/>
      <dgm:t>
        <a:bodyPr/>
        <a:lstStyle/>
        <a:p>
          <a:endParaRPr lang="en-US"/>
        </a:p>
      </dgm:t>
    </dgm:pt>
    <dgm:pt modelId="{FEC8F428-32A1-4025-AC0A-46A9575F316E}" type="pres">
      <dgm:prSet presAssocID="{2E32F8F7-8A5B-441A-A9A0-80A76F88FCD8}" presName="linear" presStyleCnt="0">
        <dgm:presLayoutVars>
          <dgm:animLvl val="lvl"/>
          <dgm:resizeHandles val="exact"/>
        </dgm:presLayoutVars>
      </dgm:prSet>
      <dgm:spPr/>
      <dgm:t>
        <a:bodyPr/>
        <a:lstStyle/>
        <a:p>
          <a:endParaRPr lang="en-US"/>
        </a:p>
      </dgm:t>
    </dgm:pt>
    <dgm:pt modelId="{020FEDF5-69E5-4CFB-B09D-3CAD81B742AB}" type="pres">
      <dgm:prSet presAssocID="{E7DD279E-A31A-4995-BE00-3202C94ECBE2}" presName="parentText" presStyleLbl="node1" presStyleIdx="0" presStyleCnt="4" custScaleY="36139">
        <dgm:presLayoutVars>
          <dgm:chMax val="0"/>
          <dgm:bulletEnabled val="1"/>
        </dgm:presLayoutVars>
      </dgm:prSet>
      <dgm:spPr/>
      <dgm:t>
        <a:bodyPr/>
        <a:lstStyle/>
        <a:p>
          <a:endParaRPr lang="en-US"/>
        </a:p>
      </dgm:t>
    </dgm:pt>
    <dgm:pt modelId="{08DAAF95-EF5B-4D2B-A660-11405880A24E}" type="pres">
      <dgm:prSet presAssocID="{E7DD279E-A31A-4995-BE00-3202C94ECBE2}" presName="childText" presStyleLbl="revTx" presStyleIdx="0" presStyleCnt="4" custScaleY="21824">
        <dgm:presLayoutVars>
          <dgm:bulletEnabled val="1"/>
        </dgm:presLayoutVars>
      </dgm:prSet>
      <dgm:spPr/>
      <dgm:t>
        <a:bodyPr/>
        <a:lstStyle/>
        <a:p>
          <a:endParaRPr lang="en-US"/>
        </a:p>
      </dgm:t>
    </dgm:pt>
    <dgm:pt modelId="{B43017C2-45BD-4D98-BC98-C490458DC0F2}" type="pres">
      <dgm:prSet presAssocID="{9F49F3E9-188F-4E57-AADF-D5C100716CA6}" presName="parentText" presStyleLbl="node1" presStyleIdx="1" presStyleCnt="4" custScaleY="28102">
        <dgm:presLayoutVars>
          <dgm:chMax val="0"/>
          <dgm:bulletEnabled val="1"/>
        </dgm:presLayoutVars>
      </dgm:prSet>
      <dgm:spPr/>
      <dgm:t>
        <a:bodyPr/>
        <a:lstStyle/>
        <a:p>
          <a:endParaRPr lang="en-US"/>
        </a:p>
      </dgm:t>
    </dgm:pt>
    <dgm:pt modelId="{20CF9F37-51AB-43C7-B561-943CD07CCAB4}" type="pres">
      <dgm:prSet presAssocID="{9F49F3E9-188F-4E57-AADF-D5C100716CA6}" presName="childText" presStyleLbl="revTx" presStyleIdx="1" presStyleCnt="4" custScaleY="17546">
        <dgm:presLayoutVars>
          <dgm:bulletEnabled val="1"/>
        </dgm:presLayoutVars>
      </dgm:prSet>
      <dgm:spPr/>
      <dgm:t>
        <a:bodyPr/>
        <a:lstStyle/>
        <a:p>
          <a:endParaRPr lang="en-US"/>
        </a:p>
      </dgm:t>
    </dgm:pt>
    <dgm:pt modelId="{B93033D4-ABA8-407D-BCDE-DE184E079383}" type="pres">
      <dgm:prSet presAssocID="{75D3A9B6-8EE4-4239-B3A0-5B701ACBB02B}" presName="parentText" presStyleLbl="node1" presStyleIdx="2" presStyleCnt="4" custScaleY="36272">
        <dgm:presLayoutVars>
          <dgm:chMax val="0"/>
          <dgm:bulletEnabled val="1"/>
        </dgm:presLayoutVars>
      </dgm:prSet>
      <dgm:spPr/>
      <dgm:t>
        <a:bodyPr/>
        <a:lstStyle/>
        <a:p>
          <a:endParaRPr lang="en-US"/>
        </a:p>
      </dgm:t>
    </dgm:pt>
    <dgm:pt modelId="{0E314498-BEA3-412E-ABB0-8A18AF612638}" type="pres">
      <dgm:prSet presAssocID="{75D3A9B6-8EE4-4239-B3A0-5B701ACBB02B}" presName="childText" presStyleLbl="revTx" presStyleIdx="2" presStyleCnt="4" custScaleY="20231">
        <dgm:presLayoutVars>
          <dgm:bulletEnabled val="1"/>
        </dgm:presLayoutVars>
      </dgm:prSet>
      <dgm:spPr/>
      <dgm:t>
        <a:bodyPr/>
        <a:lstStyle/>
        <a:p>
          <a:endParaRPr lang="en-US"/>
        </a:p>
      </dgm:t>
    </dgm:pt>
    <dgm:pt modelId="{72260BDC-2907-4586-A6A0-C7B00A7C9CAD}" type="pres">
      <dgm:prSet presAssocID="{7DD3A855-8D9A-4C9D-AF2A-83E37266FB81}" presName="parentText" presStyleLbl="node1" presStyleIdx="3" presStyleCnt="4" custScaleY="32312">
        <dgm:presLayoutVars>
          <dgm:chMax val="0"/>
          <dgm:bulletEnabled val="1"/>
        </dgm:presLayoutVars>
      </dgm:prSet>
      <dgm:spPr/>
      <dgm:t>
        <a:bodyPr/>
        <a:lstStyle/>
        <a:p>
          <a:endParaRPr lang="en-US"/>
        </a:p>
      </dgm:t>
    </dgm:pt>
    <dgm:pt modelId="{FE9368C1-7536-401B-A851-EE8273622241}" type="pres">
      <dgm:prSet presAssocID="{7DD3A855-8D9A-4C9D-AF2A-83E37266FB81}" presName="childText" presStyleLbl="revTx" presStyleIdx="3" presStyleCnt="4" custScaleY="22817">
        <dgm:presLayoutVars>
          <dgm:bulletEnabled val="1"/>
        </dgm:presLayoutVars>
      </dgm:prSet>
      <dgm:spPr/>
      <dgm:t>
        <a:bodyPr/>
        <a:lstStyle/>
        <a:p>
          <a:endParaRPr lang="en-US"/>
        </a:p>
      </dgm:t>
    </dgm:pt>
  </dgm:ptLst>
  <dgm:cxnLst>
    <dgm:cxn modelId="{B2D8B920-AB0A-4492-8CA2-12FDD250A8F4}" srcId="{7DD3A855-8D9A-4C9D-AF2A-83E37266FB81}" destId="{55E76748-3F96-4B77-8884-D2841BA5CF63}" srcOrd="0" destOrd="0" parTransId="{3A207B0C-F92E-4D20-A9BA-BD5397544227}" sibTransId="{027F4939-4084-4DCC-BB59-A3158C3D287E}"/>
    <dgm:cxn modelId="{95A39CCF-38F9-4788-B677-5627E195C270}" srcId="{2E32F8F7-8A5B-441A-A9A0-80A76F88FCD8}" destId="{75D3A9B6-8EE4-4239-B3A0-5B701ACBB02B}" srcOrd="2" destOrd="0" parTransId="{849DC9D2-0162-48F7-83FC-72305BEDFFF0}" sibTransId="{D956C623-0F46-47A5-BFA7-DE5B6DBB43F7}"/>
    <dgm:cxn modelId="{C36407E8-8D36-4477-AB2F-F393B673EFA7}" srcId="{2E32F8F7-8A5B-441A-A9A0-80A76F88FCD8}" destId="{9F49F3E9-188F-4E57-AADF-D5C100716CA6}" srcOrd="1" destOrd="0" parTransId="{AB01FA43-EFCB-4FDE-ABA6-D85E9F44CD56}" sibTransId="{449178AF-991D-4758-8567-49339F7255BE}"/>
    <dgm:cxn modelId="{FF63AD97-7617-4785-993E-A618D19CFA76}" type="presOf" srcId="{2E32F8F7-8A5B-441A-A9A0-80A76F88FCD8}" destId="{FEC8F428-32A1-4025-AC0A-46A9575F316E}" srcOrd="0" destOrd="0" presId="urn:microsoft.com/office/officeart/2005/8/layout/vList2"/>
    <dgm:cxn modelId="{21B33F8F-4D97-4440-AEB8-6464971C5AE1}" srcId="{9F49F3E9-188F-4E57-AADF-D5C100716CA6}" destId="{D7B713ED-3975-4101-A36E-20D19FA3F1B0}" srcOrd="0" destOrd="0" parTransId="{F2A4BD01-8BCE-4138-836E-80187C52D888}" sibTransId="{4E5D4F98-B6F0-4FE0-B934-353E11738A1D}"/>
    <dgm:cxn modelId="{12E3C792-CA2E-4D92-ABE2-520A24B80A25}" srcId="{2E32F8F7-8A5B-441A-A9A0-80A76F88FCD8}" destId="{7DD3A855-8D9A-4C9D-AF2A-83E37266FB81}" srcOrd="3" destOrd="0" parTransId="{E07AF76B-40AB-4170-8A3B-A0024F890E41}" sibTransId="{A1D6F02A-FD41-4A59-98AD-3EEC1ACD86A2}"/>
    <dgm:cxn modelId="{20A2B346-11D1-4B99-A0C2-83284E299026}" srcId="{E7DD279E-A31A-4995-BE00-3202C94ECBE2}" destId="{43E3E70A-0A10-479C-A2C0-EE83D16B8B77}" srcOrd="0" destOrd="0" parTransId="{983DC384-664C-426A-8D98-9A44C896ED7F}" sibTransId="{79E01820-E846-4BF0-827B-B5B46CD6C25E}"/>
    <dgm:cxn modelId="{6FB65349-EA43-4ED7-A514-4192DF40C349}" srcId="{2E32F8F7-8A5B-441A-A9A0-80A76F88FCD8}" destId="{E7DD279E-A31A-4995-BE00-3202C94ECBE2}" srcOrd="0" destOrd="0" parTransId="{0447B1A9-B56B-4B6A-8CBA-87A7193CC9BA}" sibTransId="{2DD942C7-E456-4AEE-B179-68F836A40BF9}"/>
    <dgm:cxn modelId="{50BD60D3-A36C-4648-969C-5D9DD9D315EE}" type="presOf" srcId="{43E3E70A-0A10-479C-A2C0-EE83D16B8B77}" destId="{08DAAF95-EF5B-4D2B-A660-11405880A24E}" srcOrd="0" destOrd="0" presId="urn:microsoft.com/office/officeart/2005/8/layout/vList2"/>
    <dgm:cxn modelId="{F5B3FFF9-096F-41D0-BB0B-0DFBA57F4675}" type="presOf" srcId="{D7B713ED-3975-4101-A36E-20D19FA3F1B0}" destId="{20CF9F37-51AB-43C7-B561-943CD07CCAB4}" srcOrd="0" destOrd="0" presId="urn:microsoft.com/office/officeart/2005/8/layout/vList2"/>
    <dgm:cxn modelId="{950E8DA1-39BD-4FA9-BACA-D39B50934EF5}" type="presOf" srcId="{E7DD279E-A31A-4995-BE00-3202C94ECBE2}" destId="{020FEDF5-69E5-4CFB-B09D-3CAD81B742AB}" srcOrd="0" destOrd="0" presId="urn:microsoft.com/office/officeart/2005/8/layout/vList2"/>
    <dgm:cxn modelId="{BD53CF39-4708-4314-9A30-DEC28EF31B82}" type="presOf" srcId="{55E76748-3F96-4B77-8884-D2841BA5CF63}" destId="{FE9368C1-7536-401B-A851-EE8273622241}" srcOrd="0" destOrd="0" presId="urn:microsoft.com/office/officeart/2005/8/layout/vList2"/>
    <dgm:cxn modelId="{B0F02E7A-8DCB-43B4-9412-57BFD765F1E2}" srcId="{75D3A9B6-8EE4-4239-B3A0-5B701ACBB02B}" destId="{6C4D878F-762F-4492-8D74-A337AE8A8E00}" srcOrd="0" destOrd="0" parTransId="{BC3B0722-BB28-46C5-9BAB-968D80798C6D}" sibTransId="{B8645582-DA1E-4C48-BD0F-5CD6C70C67D1}"/>
    <dgm:cxn modelId="{BD5C44BB-FD84-4FDE-8AFC-A8652A68318B}" type="presOf" srcId="{9F49F3E9-188F-4E57-AADF-D5C100716CA6}" destId="{B43017C2-45BD-4D98-BC98-C490458DC0F2}" srcOrd="0" destOrd="0" presId="urn:microsoft.com/office/officeart/2005/8/layout/vList2"/>
    <dgm:cxn modelId="{4363A054-245C-47B2-BC7F-6C5911ABE00B}" type="presOf" srcId="{7DD3A855-8D9A-4C9D-AF2A-83E37266FB81}" destId="{72260BDC-2907-4586-A6A0-C7B00A7C9CAD}" srcOrd="0" destOrd="0" presId="urn:microsoft.com/office/officeart/2005/8/layout/vList2"/>
    <dgm:cxn modelId="{E9EB52B2-1A1A-412A-91E3-66985487DEFE}" type="presOf" srcId="{6C4D878F-762F-4492-8D74-A337AE8A8E00}" destId="{0E314498-BEA3-412E-ABB0-8A18AF612638}" srcOrd="0" destOrd="0" presId="urn:microsoft.com/office/officeart/2005/8/layout/vList2"/>
    <dgm:cxn modelId="{C52BF542-B588-4594-B177-E936E585F495}" type="presOf" srcId="{75D3A9B6-8EE4-4239-B3A0-5B701ACBB02B}" destId="{B93033D4-ABA8-407D-BCDE-DE184E079383}" srcOrd="0" destOrd="0" presId="urn:microsoft.com/office/officeart/2005/8/layout/vList2"/>
    <dgm:cxn modelId="{3B6FF51F-9F5B-473C-A841-4893F5DA7EF6}" type="presParOf" srcId="{FEC8F428-32A1-4025-AC0A-46A9575F316E}" destId="{020FEDF5-69E5-4CFB-B09D-3CAD81B742AB}" srcOrd="0" destOrd="0" presId="urn:microsoft.com/office/officeart/2005/8/layout/vList2"/>
    <dgm:cxn modelId="{61DA3B8F-3A31-4991-B917-7D7BEE6C3452}" type="presParOf" srcId="{FEC8F428-32A1-4025-AC0A-46A9575F316E}" destId="{08DAAF95-EF5B-4D2B-A660-11405880A24E}" srcOrd="1" destOrd="0" presId="urn:microsoft.com/office/officeart/2005/8/layout/vList2"/>
    <dgm:cxn modelId="{993A61A9-478B-4DA3-B338-B0A2BE1A6C8E}" type="presParOf" srcId="{FEC8F428-32A1-4025-AC0A-46A9575F316E}" destId="{B43017C2-45BD-4D98-BC98-C490458DC0F2}" srcOrd="2" destOrd="0" presId="urn:microsoft.com/office/officeart/2005/8/layout/vList2"/>
    <dgm:cxn modelId="{4930B9DD-C7F4-49E5-87C8-49D23CA67125}" type="presParOf" srcId="{FEC8F428-32A1-4025-AC0A-46A9575F316E}" destId="{20CF9F37-51AB-43C7-B561-943CD07CCAB4}" srcOrd="3" destOrd="0" presId="urn:microsoft.com/office/officeart/2005/8/layout/vList2"/>
    <dgm:cxn modelId="{3BBB3A8D-6D55-4738-BE76-E456E089521F}" type="presParOf" srcId="{FEC8F428-32A1-4025-AC0A-46A9575F316E}" destId="{B93033D4-ABA8-407D-BCDE-DE184E079383}" srcOrd="4" destOrd="0" presId="urn:microsoft.com/office/officeart/2005/8/layout/vList2"/>
    <dgm:cxn modelId="{3350947A-E486-4FC5-9A0C-60A85DDE0AD5}" type="presParOf" srcId="{FEC8F428-32A1-4025-AC0A-46A9575F316E}" destId="{0E314498-BEA3-412E-ABB0-8A18AF612638}" srcOrd="5" destOrd="0" presId="urn:microsoft.com/office/officeart/2005/8/layout/vList2"/>
    <dgm:cxn modelId="{038CFB99-5E3C-4508-B831-3C42803419D5}" type="presParOf" srcId="{FEC8F428-32A1-4025-AC0A-46A9575F316E}" destId="{72260BDC-2907-4586-A6A0-C7B00A7C9CAD}" srcOrd="6" destOrd="0" presId="urn:microsoft.com/office/officeart/2005/8/layout/vList2"/>
    <dgm:cxn modelId="{8A21D5DE-4C0C-496B-B2E4-F1FF6332E8F6}" type="presParOf" srcId="{FEC8F428-32A1-4025-AC0A-46A9575F316E}" destId="{FE9368C1-7536-401B-A851-EE8273622241}"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2F8F7-8A5B-441A-A9A0-80A76F88F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DD279E-A31A-4995-BE00-3202C94ECBE2}">
      <dgm:prSet phldrT="[Text]" custT="1"/>
      <dgm:spPr/>
      <dgm:t>
        <a:bodyPr/>
        <a:lstStyle/>
        <a:p>
          <a:r>
            <a:rPr lang="en-US" sz="1000" dirty="0" smtClean="0"/>
            <a:t>Registration of vehicles </a:t>
          </a:r>
          <a:endParaRPr lang="en-US" sz="1000" dirty="0"/>
        </a:p>
      </dgm:t>
    </dgm:pt>
    <dgm:pt modelId="{0447B1A9-B56B-4B6A-8CBA-87A7193CC9BA}" type="parTrans" cxnId="{6FB65349-EA43-4ED7-A514-4192DF40C349}">
      <dgm:prSet/>
      <dgm:spPr/>
      <dgm:t>
        <a:bodyPr/>
        <a:lstStyle/>
        <a:p>
          <a:endParaRPr lang="en-US"/>
        </a:p>
      </dgm:t>
    </dgm:pt>
    <dgm:pt modelId="{2DD942C7-E456-4AEE-B179-68F836A40BF9}" type="sibTrans" cxnId="{6FB65349-EA43-4ED7-A514-4192DF40C349}">
      <dgm:prSet/>
      <dgm:spPr/>
      <dgm:t>
        <a:bodyPr/>
        <a:lstStyle/>
        <a:p>
          <a:endParaRPr lang="en-US"/>
        </a:p>
      </dgm:t>
    </dgm:pt>
    <dgm:pt modelId="{43E3E70A-0A10-479C-A2C0-EE83D16B8B77}">
      <dgm:prSet phldrT="[Text]" custT="1"/>
      <dgm:spPr/>
      <dgm:t>
        <a:bodyPr/>
        <a:lstStyle/>
        <a:p>
          <a:r>
            <a:rPr lang="en-US" sz="1200" dirty="0" smtClean="0"/>
            <a:t>Duplicate Registration Certificate</a:t>
          </a:r>
          <a:endParaRPr lang="en-US" sz="1200" dirty="0"/>
        </a:p>
      </dgm:t>
    </dgm:pt>
    <dgm:pt modelId="{983DC384-664C-426A-8D98-9A44C896ED7F}" type="parTrans" cxnId="{20A2B346-11D1-4B99-A0C2-83284E299026}">
      <dgm:prSet/>
      <dgm:spPr/>
      <dgm:t>
        <a:bodyPr/>
        <a:lstStyle/>
        <a:p>
          <a:endParaRPr lang="en-US"/>
        </a:p>
      </dgm:t>
    </dgm:pt>
    <dgm:pt modelId="{79E01820-E846-4BF0-827B-B5B46CD6C25E}" type="sibTrans" cxnId="{20A2B346-11D1-4B99-A0C2-83284E299026}">
      <dgm:prSet/>
      <dgm:spPr/>
      <dgm:t>
        <a:bodyPr/>
        <a:lstStyle/>
        <a:p>
          <a:endParaRPr lang="en-US"/>
        </a:p>
      </dgm:t>
    </dgm:pt>
    <dgm:pt modelId="{9F49F3E9-188F-4E57-AADF-D5C100716CA6}">
      <dgm:prSet phldrT="[Text]" custT="1"/>
      <dgm:spPr/>
      <dgm:t>
        <a:bodyPr/>
        <a:lstStyle/>
        <a:p>
          <a:r>
            <a:rPr lang="en-US" sz="1000" dirty="0" smtClean="0"/>
            <a:t>Correction in Registration Certificate</a:t>
          </a:r>
          <a:endParaRPr lang="en-US" sz="1000" dirty="0"/>
        </a:p>
      </dgm:t>
    </dgm:pt>
    <dgm:pt modelId="{AB01FA43-EFCB-4FDE-ABA6-D85E9F44CD56}" type="parTrans" cxnId="{C36407E8-8D36-4477-AB2F-F393B673EFA7}">
      <dgm:prSet/>
      <dgm:spPr/>
      <dgm:t>
        <a:bodyPr/>
        <a:lstStyle/>
        <a:p>
          <a:endParaRPr lang="en-US"/>
        </a:p>
      </dgm:t>
    </dgm:pt>
    <dgm:pt modelId="{449178AF-991D-4758-8567-49339F7255BE}" type="sibTrans" cxnId="{C36407E8-8D36-4477-AB2F-F393B673EFA7}">
      <dgm:prSet/>
      <dgm:spPr/>
      <dgm:t>
        <a:bodyPr/>
        <a:lstStyle/>
        <a:p>
          <a:endParaRPr lang="en-US"/>
        </a:p>
      </dgm:t>
    </dgm:pt>
    <dgm:pt modelId="{D7B713ED-3975-4101-A36E-20D19FA3F1B0}">
      <dgm:prSet phldrT="[Text]" custT="1"/>
      <dgm:spPr/>
      <dgm:t>
        <a:bodyPr/>
        <a:lstStyle/>
        <a:p>
          <a:r>
            <a:rPr lang="en-US" sz="1200" dirty="0" smtClean="0"/>
            <a:t>Transfer of Vehicles</a:t>
          </a:r>
          <a:endParaRPr lang="en-US" sz="1200" dirty="0"/>
        </a:p>
      </dgm:t>
    </dgm:pt>
    <dgm:pt modelId="{F2A4BD01-8BCE-4138-836E-80187C52D888}" type="parTrans" cxnId="{21B33F8F-4D97-4440-AEB8-6464971C5AE1}">
      <dgm:prSet/>
      <dgm:spPr/>
      <dgm:t>
        <a:bodyPr/>
        <a:lstStyle/>
        <a:p>
          <a:endParaRPr lang="en-US"/>
        </a:p>
      </dgm:t>
    </dgm:pt>
    <dgm:pt modelId="{4E5D4F98-B6F0-4FE0-B934-353E11738A1D}" type="sibTrans" cxnId="{21B33F8F-4D97-4440-AEB8-6464971C5AE1}">
      <dgm:prSet/>
      <dgm:spPr/>
      <dgm:t>
        <a:bodyPr/>
        <a:lstStyle/>
        <a:p>
          <a:endParaRPr lang="en-US"/>
        </a:p>
      </dgm:t>
    </dgm:pt>
    <dgm:pt modelId="{75D3A9B6-8EE4-4239-B3A0-5B701ACBB02B}">
      <dgm:prSet phldrT="[Text]" custT="1"/>
      <dgm:spPr/>
      <dgm:t>
        <a:bodyPr/>
        <a:lstStyle/>
        <a:p>
          <a:r>
            <a:rPr lang="en-US" sz="1000" dirty="0" smtClean="0"/>
            <a:t>Hypothecation Cancellation / Endorsement</a:t>
          </a:r>
        </a:p>
      </dgm:t>
    </dgm:pt>
    <dgm:pt modelId="{849DC9D2-0162-48F7-83FC-72305BEDFFF0}" type="parTrans" cxnId="{95A39CCF-38F9-4788-B677-5627E195C270}">
      <dgm:prSet/>
      <dgm:spPr/>
      <dgm:t>
        <a:bodyPr/>
        <a:lstStyle/>
        <a:p>
          <a:endParaRPr lang="en-US"/>
        </a:p>
      </dgm:t>
    </dgm:pt>
    <dgm:pt modelId="{D956C623-0F46-47A5-BFA7-DE5B6DBB43F7}" type="sibTrans" cxnId="{95A39CCF-38F9-4788-B677-5627E195C270}">
      <dgm:prSet/>
      <dgm:spPr/>
      <dgm:t>
        <a:bodyPr/>
        <a:lstStyle/>
        <a:p>
          <a:endParaRPr lang="en-US"/>
        </a:p>
      </dgm:t>
    </dgm:pt>
    <dgm:pt modelId="{6C4D878F-762F-4492-8D74-A337AE8A8E00}">
      <dgm:prSet phldrT="[Text]" custT="1"/>
      <dgm:spPr/>
      <dgm:t>
        <a:bodyPr/>
        <a:lstStyle/>
        <a:p>
          <a:r>
            <a:rPr lang="en-US" sz="1200" dirty="0" smtClean="0"/>
            <a:t>Renewal of Route Permits</a:t>
          </a:r>
        </a:p>
      </dgm:t>
    </dgm:pt>
    <dgm:pt modelId="{BC3B0722-BB28-46C5-9BAB-968D80798C6D}" type="parTrans" cxnId="{B0F02E7A-8DCB-43B4-9412-57BFD765F1E2}">
      <dgm:prSet/>
      <dgm:spPr/>
      <dgm:t>
        <a:bodyPr/>
        <a:lstStyle/>
        <a:p>
          <a:endParaRPr lang="en-US"/>
        </a:p>
      </dgm:t>
    </dgm:pt>
    <dgm:pt modelId="{B8645582-DA1E-4C48-BD0F-5CD6C70C67D1}" type="sibTrans" cxnId="{B0F02E7A-8DCB-43B4-9412-57BFD765F1E2}">
      <dgm:prSet/>
      <dgm:spPr/>
      <dgm:t>
        <a:bodyPr/>
        <a:lstStyle/>
        <a:p>
          <a:endParaRPr lang="en-US"/>
        </a:p>
      </dgm:t>
    </dgm:pt>
    <dgm:pt modelId="{7DD3A855-8D9A-4C9D-AF2A-83E37266FB81}">
      <dgm:prSet phldrT="[Text]" custT="1"/>
      <dgm:spPr/>
      <dgm:t>
        <a:bodyPr/>
        <a:lstStyle/>
        <a:p>
          <a:r>
            <a:rPr lang="en-US" sz="1000" dirty="0" smtClean="0"/>
            <a:t>Fitness Certificate</a:t>
          </a:r>
        </a:p>
      </dgm:t>
    </dgm:pt>
    <dgm:pt modelId="{E07AF76B-40AB-4170-8A3B-A0024F890E41}" type="parTrans" cxnId="{12E3C792-CA2E-4D92-ABE2-520A24B80A25}">
      <dgm:prSet/>
      <dgm:spPr/>
      <dgm:t>
        <a:bodyPr/>
        <a:lstStyle/>
        <a:p>
          <a:endParaRPr lang="en-US"/>
        </a:p>
      </dgm:t>
    </dgm:pt>
    <dgm:pt modelId="{A1D6F02A-FD41-4A59-98AD-3EEC1ACD86A2}" type="sibTrans" cxnId="{12E3C792-CA2E-4D92-ABE2-520A24B80A25}">
      <dgm:prSet/>
      <dgm:spPr/>
      <dgm:t>
        <a:bodyPr/>
        <a:lstStyle/>
        <a:p>
          <a:endParaRPr lang="en-US"/>
        </a:p>
      </dgm:t>
    </dgm:pt>
    <dgm:pt modelId="{FEC8F428-32A1-4025-AC0A-46A9575F316E}" type="pres">
      <dgm:prSet presAssocID="{2E32F8F7-8A5B-441A-A9A0-80A76F88FCD8}" presName="linear" presStyleCnt="0">
        <dgm:presLayoutVars>
          <dgm:animLvl val="lvl"/>
          <dgm:resizeHandles val="exact"/>
        </dgm:presLayoutVars>
      </dgm:prSet>
      <dgm:spPr/>
      <dgm:t>
        <a:bodyPr/>
        <a:lstStyle/>
        <a:p>
          <a:endParaRPr lang="en-US"/>
        </a:p>
      </dgm:t>
    </dgm:pt>
    <dgm:pt modelId="{020FEDF5-69E5-4CFB-B09D-3CAD81B742AB}" type="pres">
      <dgm:prSet presAssocID="{E7DD279E-A31A-4995-BE00-3202C94ECBE2}" presName="parentText" presStyleLbl="node1" presStyleIdx="0" presStyleCnt="4" custScaleY="34926">
        <dgm:presLayoutVars>
          <dgm:chMax val="0"/>
          <dgm:bulletEnabled val="1"/>
        </dgm:presLayoutVars>
      </dgm:prSet>
      <dgm:spPr/>
      <dgm:t>
        <a:bodyPr/>
        <a:lstStyle/>
        <a:p>
          <a:endParaRPr lang="en-US"/>
        </a:p>
      </dgm:t>
    </dgm:pt>
    <dgm:pt modelId="{08DAAF95-EF5B-4D2B-A660-11405880A24E}" type="pres">
      <dgm:prSet presAssocID="{E7DD279E-A31A-4995-BE00-3202C94ECBE2}" presName="childText" presStyleLbl="revTx" presStyleIdx="0" presStyleCnt="3" custScaleY="21824">
        <dgm:presLayoutVars>
          <dgm:bulletEnabled val="1"/>
        </dgm:presLayoutVars>
      </dgm:prSet>
      <dgm:spPr/>
      <dgm:t>
        <a:bodyPr/>
        <a:lstStyle/>
        <a:p>
          <a:endParaRPr lang="en-US"/>
        </a:p>
      </dgm:t>
    </dgm:pt>
    <dgm:pt modelId="{B43017C2-45BD-4D98-BC98-C490458DC0F2}" type="pres">
      <dgm:prSet presAssocID="{9F49F3E9-188F-4E57-AADF-D5C100716CA6}" presName="parentText" presStyleLbl="node1" presStyleIdx="1" presStyleCnt="4" custScaleY="35919">
        <dgm:presLayoutVars>
          <dgm:chMax val="0"/>
          <dgm:bulletEnabled val="1"/>
        </dgm:presLayoutVars>
      </dgm:prSet>
      <dgm:spPr/>
      <dgm:t>
        <a:bodyPr/>
        <a:lstStyle/>
        <a:p>
          <a:endParaRPr lang="en-US"/>
        </a:p>
      </dgm:t>
    </dgm:pt>
    <dgm:pt modelId="{20CF9F37-51AB-43C7-B561-943CD07CCAB4}" type="pres">
      <dgm:prSet presAssocID="{9F49F3E9-188F-4E57-AADF-D5C100716CA6}" presName="childText" presStyleLbl="revTx" presStyleIdx="1" presStyleCnt="3" custScaleY="17546">
        <dgm:presLayoutVars>
          <dgm:bulletEnabled val="1"/>
        </dgm:presLayoutVars>
      </dgm:prSet>
      <dgm:spPr/>
      <dgm:t>
        <a:bodyPr/>
        <a:lstStyle/>
        <a:p>
          <a:endParaRPr lang="en-US"/>
        </a:p>
      </dgm:t>
    </dgm:pt>
    <dgm:pt modelId="{B93033D4-ABA8-407D-BCDE-DE184E079383}" type="pres">
      <dgm:prSet presAssocID="{75D3A9B6-8EE4-4239-B3A0-5B701ACBB02B}" presName="parentText" presStyleLbl="node1" presStyleIdx="2" presStyleCnt="4" custScaleY="35795">
        <dgm:presLayoutVars>
          <dgm:chMax val="0"/>
          <dgm:bulletEnabled val="1"/>
        </dgm:presLayoutVars>
      </dgm:prSet>
      <dgm:spPr/>
      <dgm:t>
        <a:bodyPr/>
        <a:lstStyle/>
        <a:p>
          <a:endParaRPr lang="en-US"/>
        </a:p>
      </dgm:t>
    </dgm:pt>
    <dgm:pt modelId="{0E314498-BEA3-412E-ABB0-8A18AF612638}" type="pres">
      <dgm:prSet presAssocID="{75D3A9B6-8EE4-4239-B3A0-5B701ACBB02B}" presName="childText" presStyleLbl="revTx" presStyleIdx="2" presStyleCnt="3" custScaleY="20231">
        <dgm:presLayoutVars>
          <dgm:bulletEnabled val="1"/>
        </dgm:presLayoutVars>
      </dgm:prSet>
      <dgm:spPr/>
      <dgm:t>
        <a:bodyPr/>
        <a:lstStyle/>
        <a:p>
          <a:endParaRPr lang="en-US"/>
        </a:p>
      </dgm:t>
    </dgm:pt>
    <dgm:pt modelId="{72260BDC-2907-4586-A6A0-C7B00A7C9CAD}" type="pres">
      <dgm:prSet presAssocID="{7DD3A855-8D9A-4C9D-AF2A-83E37266FB81}" presName="parentText" presStyleLbl="node1" presStyleIdx="3" presStyleCnt="4" custScaleY="33658">
        <dgm:presLayoutVars>
          <dgm:chMax val="0"/>
          <dgm:bulletEnabled val="1"/>
        </dgm:presLayoutVars>
      </dgm:prSet>
      <dgm:spPr/>
      <dgm:t>
        <a:bodyPr/>
        <a:lstStyle/>
        <a:p>
          <a:endParaRPr lang="en-US"/>
        </a:p>
      </dgm:t>
    </dgm:pt>
  </dgm:ptLst>
  <dgm:cxnLst>
    <dgm:cxn modelId="{95A39CCF-38F9-4788-B677-5627E195C270}" srcId="{2E32F8F7-8A5B-441A-A9A0-80A76F88FCD8}" destId="{75D3A9B6-8EE4-4239-B3A0-5B701ACBB02B}" srcOrd="2" destOrd="0" parTransId="{849DC9D2-0162-48F7-83FC-72305BEDFFF0}" sibTransId="{D956C623-0F46-47A5-BFA7-DE5B6DBB43F7}"/>
    <dgm:cxn modelId="{C36407E8-8D36-4477-AB2F-F393B673EFA7}" srcId="{2E32F8F7-8A5B-441A-A9A0-80A76F88FCD8}" destId="{9F49F3E9-188F-4E57-AADF-D5C100716CA6}" srcOrd="1" destOrd="0" parTransId="{AB01FA43-EFCB-4FDE-ABA6-D85E9F44CD56}" sibTransId="{449178AF-991D-4758-8567-49339F7255BE}"/>
    <dgm:cxn modelId="{FE9CA424-702C-4669-95F7-8C4D3260238C}" type="presOf" srcId="{E7DD279E-A31A-4995-BE00-3202C94ECBE2}" destId="{020FEDF5-69E5-4CFB-B09D-3CAD81B742AB}" srcOrd="0" destOrd="0" presId="urn:microsoft.com/office/officeart/2005/8/layout/vList2"/>
    <dgm:cxn modelId="{21B33F8F-4D97-4440-AEB8-6464971C5AE1}" srcId="{9F49F3E9-188F-4E57-AADF-D5C100716CA6}" destId="{D7B713ED-3975-4101-A36E-20D19FA3F1B0}" srcOrd="0" destOrd="0" parTransId="{F2A4BD01-8BCE-4138-836E-80187C52D888}" sibTransId="{4E5D4F98-B6F0-4FE0-B934-353E11738A1D}"/>
    <dgm:cxn modelId="{0471104A-C1FE-4B2B-AF4A-B693B8D4E7C4}" type="presOf" srcId="{9F49F3E9-188F-4E57-AADF-D5C100716CA6}" destId="{B43017C2-45BD-4D98-BC98-C490458DC0F2}" srcOrd="0" destOrd="0" presId="urn:microsoft.com/office/officeart/2005/8/layout/vList2"/>
    <dgm:cxn modelId="{12E3C792-CA2E-4D92-ABE2-520A24B80A25}" srcId="{2E32F8F7-8A5B-441A-A9A0-80A76F88FCD8}" destId="{7DD3A855-8D9A-4C9D-AF2A-83E37266FB81}" srcOrd="3" destOrd="0" parTransId="{E07AF76B-40AB-4170-8A3B-A0024F890E41}" sibTransId="{A1D6F02A-FD41-4A59-98AD-3EEC1ACD86A2}"/>
    <dgm:cxn modelId="{2269948A-FEA8-43E7-87BF-B09FECD95E9C}" type="presOf" srcId="{43E3E70A-0A10-479C-A2C0-EE83D16B8B77}" destId="{08DAAF95-EF5B-4D2B-A660-11405880A24E}" srcOrd="0" destOrd="0" presId="urn:microsoft.com/office/officeart/2005/8/layout/vList2"/>
    <dgm:cxn modelId="{20A2B346-11D1-4B99-A0C2-83284E299026}" srcId="{E7DD279E-A31A-4995-BE00-3202C94ECBE2}" destId="{43E3E70A-0A10-479C-A2C0-EE83D16B8B77}" srcOrd="0" destOrd="0" parTransId="{983DC384-664C-426A-8D98-9A44C896ED7F}" sibTransId="{79E01820-E846-4BF0-827B-B5B46CD6C25E}"/>
    <dgm:cxn modelId="{1E0A4EA5-B5F6-4273-871D-EA19A9BF08A2}" type="presOf" srcId="{7DD3A855-8D9A-4C9D-AF2A-83E37266FB81}" destId="{72260BDC-2907-4586-A6A0-C7B00A7C9CAD}" srcOrd="0" destOrd="0" presId="urn:microsoft.com/office/officeart/2005/8/layout/vList2"/>
    <dgm:cxn modelId="{6FB65349-EA43-4ED7-A514-4192DF40C349}" srcId="{2E32F8F7-8A5B-441A-A9A0-80A76F88FCD8}" destId="{E7DD279E-A31A-4995-BE00-3202C94ECBE2}" srcOrd="0" destOrd="0" parTransId="{0447B1A9-B56B-4B6A-8CBA-87A7193CC9BA}" sibTransId="{2DD942C7-E456-4AEE-B179-68F836A40BF9}"/>
    <dgm:cxn modelId="{12EC2EA8-F419-4687-AB3C-CE32F70139CA}" type="presOf" srcId="{D7B713ED-3975-4101-A36E-20D19FA3F1B0}" destId="{20CF9F37-51AB-43C7-B561-943CD07CCAB4}" srcOrd="0" destOrd="0" presId="urn:microsoft.com/office/officeart/2005/8/layout/vList2"/>
    <dgm:cxn modelId="{71EA8928-06E1-435C-98D0-D280D90BE0FA}" type="presOf" srcId="{2E32F8F7-8A5B-441A-A9A0-80A76F88FCD8}" destId="{FEC8F428-32A1-4025-AC0A-46A9575F316E}" srcOrd="0" destOrd="0" presId="urn:microsoft.com/office/officeart/2005/8/layout/vList2"/>
    <dgm:cxn modelId="{B0F02E7A-8DCB-43B4-9412-57BFD765F1E2}" srcId="{75D3A9B6-8EE4-4239-B3A0-5B701ACBB02B}" destId="{6C4D878F-762F-4492-8D74-A337AE8A8E00}" srcOrd="0" destOrd="0" parTransId="{BC3B0722-BB28-46C5-9BAB-968D80798C6D}" sibTransId="{B8645582-DA1E-4C48-BD0F-5CD6C70C67D1}"/>
    <dgm:cxn modelId="{FD78A959-C92F-4305-AB26-9443EAA5CD50}" type="presOf" srcId="{75D3A9B6-8EE4-4239-B3A0-5B701ACBB02B}" destId="{B93033D4-ABA8-407D-BCDE-DE184E079383}" srcOrd="0" destOrd="0" presId="urn:microsoft.com/office/officeart/2005/8/layout/vList2"/>
    <dgm:cxn modelId="{20FE1A52-EB04-4980-8932-CEFD49B75A91}" type="presOf" srcId="{6C4D878F-762F-4492-8D74-A337AE8A8E00}" destId="{0E314498-BEA3-412E-ABB0-8A18AF612638}" srcOrd="0" destOrd="0" presId="urn:microsoft.com/office/officeart/2005/8/layout/vList2"/>
    <dgm:cxn modelId="{4D01F1FD-D86F-4C9E-8122-62FF9BE37C57}" type="presParOf" srcId="{FEC8F428-32A1-4025-AC0A-46A9575F316E}" destId="{020FEDF5-69E5-4CFB-B09D-3CAD81B742AB}" srcOrd="0" destOrd="0" presId="urn:microsoft.com/office/officeart/2005/8/layout/vList2"/>
    <dgm:cxn modelId="{6520C193-97A5-45EE-8D90-F9723187EFE3}" type="presParOf" srcId="{FEC8F428-32A1-4025-AC0A-46A9575F316E}" destId="{08DAAF95-EF5B-4D2B-A660-11405880A24E}" srcOrd="1" destOrd="0" presId="urn:microsoft.com/office/officeart/2005/8/layout/vList2"/>
    <dgm:cxn modelId="{C2E39F65-F58B-4C3C-A5E6-EB7245FA87E3}" type="presParOf" srcId="{FEC8F428-32A1-4025-AC0A-46A9575F316E}" destId="{B43017C2-45BD-4D98-BC98-C490458DC0F2}" srcOrd="2" destOrd="0" presId="urn:microsoft.com/office/officeart/2005/8/layout/vList2"/>
    <dgm:cxn modelId="{EE92A878-3AF7-4EC1-AC57-A4D1D5038D48}" type="presParOf" srcId="{FEC8F428-32A1-4025-AC0A-46A9575F316E}" destId="{20CF9F37-51AB-43C7-B561-943CD07CCAB4}" srcOrd="3" destOrd="0" presId="urn:microsoft.com/office/officeart/2005/8/layout/vList2"/>
    <dgm:cxn modelId="{92BEEF38-03E9-4982-A6EB-3C4B2ED7CF8B}" type="presParOf" srcId="{FEC8F428-32A1-4025-AC0A-46A9575F316E}" destId="{B93033D4-ABA8-407D-BCDE-DE184E079383}" srcOrd="4" destOrd="0" presId="urn:microsoft.com/office/officeart/2005/8/layout/vList2"/>
    <dgm:cxn modelId="{167CF5B7-F7ED-49CB-8739-4DAF428D112E}" type="presParOf" srcId="{FEC8F428-32A1-4025-AC0A-46A9575F316E}" destId="{0E314498-BEA3-412E-ABB0-8A18AF612638}" srcOrd="5" destOrd="0" presId="urn:microsoft.com/office/officeart/2005/8/layout/vList2"/>
    <dgm:cxn modelId="{D9AE83C2-7E53-466F-B3E4-B57C42488B13}" type="presParOf" srcId="{FEC8F428-32A1-4025-AC0A-46A9575F316E}" destId="{72260BDC-2907-4586-A6A0-C7B00A7C9CAD}" srcOrd="6"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3FBE2-C735-4E61-B631-EB4545F5286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A7B378A-27E9-47F9-982B-D76446920165}">
      <dgm:prSet phldrT="[Text]"/>
      <dgm:spPr/>
      <dgm:t>
        <a:bodyPr/>
        <a:lstStyle/>
        <a:p>
          <a:r>
            <a:rPr lang="en-US" dirty="0" smtClean="0"/>
            <a:t>Applicant</a:t>
          </a:r>
          <a:endParaRPr lang="en-US" dirty="0"/>
        </a:p>
      </dgm:t>
    </dgm:pt>
    <dgm:pt modelId="{3CBBC5B3-7E24-43C8-9EAD-09127F275C2F}" type="parTrans" cxnId="{458AC05C-BDCC-4622-92D1-51808CE1E9AE}">
      <dgm:prSet/>
      <dgm:spPr/>
      <dgm:t>
        <a:bodyPr/>
        <a:lstStyle/>
        <a:p>
          <a:endParaRPr lang="en-US"/>
        </a:p>
      </dgm:t>
    </dgm:pt>
    <dgm:pt modelId="{158AF649-2BEB-4BB9-9342-BA3DB88326FA}" type="sibTrans" cxnId="{458AC05C-BDCC-4622-92D1-51808CE1E9AE}">
      <dgm:prSet custT="1"/>
      <dgm:spPr/>
      <dgm:t>
        <a:bodyPr/>
        <a:lstStyle/>
        <a:p>
          <a:r>
            <a:rPr lang="en-US" sz="800" dirty="0" smtClean="0">
              <a:solidFill>
                <a:schemeClr val="tx1"/>
              </a:solidFill>
            </a:rPr>
            <a:t>Application</a:t>
          </a:r>
          <a:endParaRPr lang="en-US" sz="800" dirty="0">
            <a:solidFill>
              <a:schemeClr val="tx1"/>
            </a:solidFill>
          </a:endParaRPr>
        </a:p>
      </dgm:t>
    </dgm:pt>
    <dgm:pt modelId="{3028DFAE-D32A-4ED5-BE2A-E4810580C108}">
      <dgm:prSet phldrT="[Text]"/>
      <dgm:spPr/>
      <dgm:t>
        <a:bodyPr/>
        <a:lstStyle/>
        <a:p>
          <a:r>
            <a:rPr lang="en-US" dirty="0" smtClean="0"/>
            <a:t>TRANSPORT COMMISIONER</a:t>
          </a:r>
          <a:endParaRPr lang="en-US" dirty="0"/>
        </a:p>
      </dgm:t>
    </dgm:pt>
    <dgm:pt modelId="{9C1AD35C-A212-412B-8170-05DD7C4F9B3A}" type="parTrans" cxnId="{020B706E-B299-46E3-A97B-D818981266CC}">
      <dgm:prSet/>
      <dgm:spPr/>
      <dgm:t>
        <a:bodyPr/>
        <a:lstStyle/>
        <a:p>
          <a:endParaRPr lang="en-US"/>
        </a:p>
      </dgm:t>
    </dgm:pt>
    <dgm:pt modelId="{41F73A41-036E-40E2-815E-6383974A6691}" type="sibTrans" cxnId="{020B706E-B299-46E3-A97B-D818981266CC}">
      <dgm:prSet custT="1"/>
      <dgm:spPr/>
      <dgm:t>
        <a:bodyPr/>
        <a:lstStyle/>
        <a:p>
          <a:r>
            <a:rPr lang="en-US" sz="800" dirty="0" smtClean="0">
              <a:solidFill>
                <a:schemeClr val="tx1"/>
              </a:solidFill>
            </a:rPr>
            <a:t>For</a:t>
          </a:r>
          <a:r>
            <a:rPr lang="en-US" sz="700" dirty="0" smtClean="0">
              <a:solidFill>
                <a:schemeClr val="tx1"/>
              </a:solidFill>
            </a:rPr>
            <a:t> </a:t>
          </a:r>
          <a:r>
            <a:rPr lang="en-US" sz="800" dirty="0" smtClean="0">
              <a:solidFill>
                <a:schemeClr val="tx1"/>
              </a:solidFill>
            </a:rPr>
            <a:t>Reporting</a:t>
          </a:r>
          <a:endParaRPr lang="en-US" sz="800" dirty="0">
            <a:solidFill>
              <a:schemeClr val="tx1"/>
            </a:solidFill>
          </a:endParaRPr>
        </a:p>
      </dgm:t>
    </dgm:pt>
    <dgm:pt modelId="{9071D9A4-003E-43C0-A453-8A57F2DBBB50}">
      <dgm:prSet phldrT="[Text]"/>
      <dgm:spPr/>
      <dgm:t>
        <a:bodyPr/>
        <a:lstStyle/>
        <a:p>
          <a:r>
            <a:rPr lang="en-US" dirty="0" smtClean="0"/>
            <a:t>RTO</a:t>
          </a:r>
          <a:endParaRPr lang="en-US" dirty="0"/>
        </a:p>
      </dgm:t>
    </dgm:pt>
    <dgm:pt modelId="{A7B68959-FD80-4B07-ACDF-8730122A7A17}" type="parTrans" cxnId="{E4E78826-921D-400F-8F3F-487E4BC786BB}">
      <dgm:prSet/>
      <dgm:spPr/>
      <dgm:t>
        <a:bodyPr/>
        <a:lstStyle/>
        <a:p>
          <a:endParaRPr lang="en-US"/>
        </a:p>
      </dgm:t>
    </dgm:pt>
    <dgm:pt modelId="{3E75D5B5-BF66-44D8-9CBC-6C33D6A98C92}" type="sibTrans" cxnId="{E4E78826-921D-400F-8F3F-487E4BC786BB}">
      <dgm:prSet custT="1"/>
      <dgm:spPr/>
      <dgm:t>
        <a:bodyPr/>
        <a:lstStyle/>
        <a:p>
          <a:endParaRPr lang="en-US" sz="800" dirty="0">
            <a:solidFill>
              <a:schemeClr val="tx1"/>
            </a:solidFill>
          </a:endParaRPr>
        </a:p>
      </dgm:t>
    </dgm:pt>
    <dgm:pt modelId="{F4C4148E-9581-4779-A888-17B9A8872861}">
      <dgm:prSet phldrT="[Text]"/>
      <dgm:spPr/>
      <dgm:t>
        <a:bodyPr/>
        <a:lstStyle/>
        <a:p>
          <a:r>
            <a:rPr lang="en-US" dirty="0" smtClean="0"/>
            <a:t>ARTO/MVI</a:t>
          </a:r>
          <a:endParaRPr lang="en-US" dirty="0"/>
        </a:p>
      </dgm:t>
    </dgm:pt>
    <dgm:pt modelId="{3D1C4F90-FE68-4BBC-997E-1DBFC60C5D30}" type="parTrans" cxnId="{7D332E6C-9A06-4933-907A-1463150501FE}">
      <dgm:prSet/>
      <dgm:spPr/>
      <dgm:t>
        <a:bodyPr/>
        <a:lstStyle/>
        <a:p>
          <a:endParaRPr lang="en-US"/>
        </a:p>
      </dgm:t>
    </dgm:pt>
    <dgm:pt modelId="{1B9EED27-2FE8-43B2-B2F9-A897C1FFAED7}" type="sibTrans" cxnId="{7D332E6C-9A06-4933-907A-1463150501FE}">
      <dgm:prSet custT="1"/>
      <dgm:spPr>
        <a:noFill/>
      </dgm:spPr>
      <dgm:t>
        <a:bodyPr/>
        <a:lstStyle/>
        <a:p>
          <a:endParaRPr lang="en-US" sz="800" dirty="0">
            <a:solidFill>
              <a:schemeClr val="tx1"/>
            </a:solidFill>
          </a:endParaRPr>
        </a:p>
      </dgm:t>
    </dgm:pt>
    <dgm:pt modelId="{A10BD11B-91B2-4ED6-AA98-31B55EC3DC03}">
      <dgm:prSet phldrT="[Text]"/>
      <dgm:spPr/>
      <dgm:t>
        <a:bodyPr/>
        <a:lstStyle/>
        <a:p>
          <a:r>
            <a:rPr lang="en-US" dirty="0" smtClean="0"/>
            <a:t>ARTO/MVI</a:t>
          </a:r>
          <a:endParaRPr lang="en-US" dirty="0"/>
        </a:p>
      </dgm:t>
    </dgm:pt>
    <dgm:pt modelId="{77EA575D-4812-46B9-8942-E866EED5C3DD}" type="parTrans" cxnId="{7EAB376A-5E84-4F34-96E1-1B4D7028E58F}">
      <dgm:prSet/>
      <dgm:spPr/>
      <dgm:t>
        <a:bodyPr/>
        <a:lstStyle/>
        <a:p>
          <a:endParaRPr lang="en-US"/>
        </a:p>
      </dgm:t>
    </dgm:pt>
    <dgm:pt modelId="{0F073AC3-DC3E-4C1B-AEBD-0CB62C6C0DA3}" type="sibTrans" cxnId="{7EAB376A-5E84-4F34-96E1-1B4D7028E58F}">
      <dgm:prSet custT="1"/>
      <dgm:spPr/>
      <dgm:t>
        <a:bodyPr/>
        <a:lstStyle/>
        <a:p>
          <a:r>
            <a:rPr lang="en-US" sz="800" dirty="0" smtClean="0">
              <a:solidFill>
                <a:schemeClr val="tx1"/>
              </a:solidFill>
            </a:rPr>
            <a:t>Recommendation</a:t>
          </a:r>
          <a:endParaRPr lang="en-US" sz="800" dirty="0">
            <a:solidFill>
              <a:schemeClr val="tx1"/>
            </a:solidFill>
          </a:endParaRPr>
        </a:p>
      </dgm:t>
    </dgm:pt>
    <dgm:pt modelId="{AE2E46C4-7264-461C-B47B-EE328D2FAE9A}">
      <dgm:prSet phldrT="[Text]"/>
      <dgm:spPr/>
      <dgm:t>
        <a:bodyPr/>
        <a:lstStyle/>
        <a:p>
          <a:r>
            <a:rPr lang="en-US" dirty="0" smtClean="0"/>
            <a:t>RTO</a:t>
          </a:r>
          <a:endParaRPr lang="en-US" dirty="0"/>
        </a:p>
      </dgm:t>
    </dgm:pt>
    <dgm:pt modelId="{724C073F-6938-4D41-B283-EA6F56C775C5}" type="parTrans" cxnId="{ACA11339-F3EF-4F6A-900E-98D8B4B31E30}">
      <dgm:prSet/>
      <dgm:spPr/>
      <dgm:t>
        <a:bodyPr/>
        <a:lstStyle/>
        <a:p>
          <a:endParaRPr lang="en-US"/>
        </a:p>
      </dgm:t>
    </dgm:pt>
    <dgm:pt modelId="{D9B7AB32-8FA9-47E3-A00E-270062EF56A7}" type="sibTrans" cxnId="{ACA11339-F3EF-4F6A-900E-98D8B4B31E30}">
      <dgm:prSet custT="1"/>
      <dgm:spPr/>
      <dgm:t>
        <a:bodyPr/>
        <a:lstStyle/>
        <a:p>
          <a:r>
            <a:rPr lang="en-US" sz="800" dirty="0" smtClean="0">
              <a:solidFill>
                <a:schemeClr val="tx1"/>
              </a:solidFill>
            </a:rPr>
            <a:t>Approval</a:t>
          </a:r>
          <a:endParaRPr lang="en-US" sz="800" dirty="0">
            <a:solidFill>
              <a:schemeClr val="tx1"/>
            </a:solidFill>
          </a:endParaRPr>
        </a:p>
      </dgm:t>
    </dgm:pt>
    <dgm:pt modelId="{96A6D1C9-43C5-486F-9A60-0B88AA819313}">
      <dgm:prSet phldrT="[Text]"/>
      <dgm:spPr/>
      <dgm:t>
        <a:bodyPr/>
        <a:lstStyle/>
        <a:p>
          <a:r>
            <a:rPr lang="en-US" dirty="0" smtClean="0"/>
            <a:t>TRANSPORT  COMMISSIONER</a:t>
          </a:r>
          <a:endParaRPr lang="en-US" dirty="0"/>
        </a:p>
      </dgm:t>
    </dgm:pt>
    <dgm:pt modelId="{869A004E-0399-4E0F-B953-9A4C0CA1CD7E}" type="parTrans" cxnId="{17A11B7E-4873-44AA-BCAA-0D825EA9666B}">
      <dgm:prSet/>
      <dgm:spPr/>
      <dgm:t>
        <a:bodyPr/>
        <a:lstStyle/>
        <a:p>
          <a:endParaRPr lang="en-US"/>
        </a:p>
      </dgm:t>
    </dgm:pt>
    <dgm:pt modelId="{FD928171-511E-4535-AFF5-00656825B20E}" type="sibTrans" cxnId="{17A11B7E-4873-44AA-BCAA-0D825EA9666B}">
      <dgm:prSet custT="1"/>
      <dgm:spPr/>
      <dgm:t>
        <a:bodyPr/>
        <a:lstStyle/>
        <a:p>
          <a:r>
            <a:rPr lang="en-US" sz="800" dirty="0" smtClean="0">
              <a:solidFill>
                <a:schemeClr val="tx1"/>
              </a:solidFill>
            </a:rPr>
            <a:t>License</a:t>
          </a:r>
          <a:endParaRPr lang="en-US" sz="800" dirty="0">
            <a:solidFill>
              <a:schemeClr val="tx1"/>
            </a:solidFill>
          </a:endParaRPr>
        </a:p>
      </dgm:t>
    </dgm:pt>
    <dgm:pt modelId="{82961E7E-1B08-4D3F-B0DB-52422A8231B4}">
      <dgm:prSet phldrT="[Text]"/>
      <dgm:spPr/>
      <dgm:t>
        <a:bodyPr/>
        <a:lstStyle/>
        <a:p>
          <a:r>
            <a:rPr lang="en-US" dirty="0" smtClean="0"/>
            <a:t>Applicant</a:t>
          </a:r>
          <a:endParaRPr lang="en-US" dirty="0"/>
        </a:p>
      </dgm:t>
    </dgm:pt>
    <dgm:pt modelId="{A69A8F68-A047-47C9-9479-2451F4513DA4}" type="parTrans" cxnId="{3BDE16AA-FF1E-4CF2-8779-408207944C0B}">
      <dgm:prSet/>
      <dgm:spPr/>
      <dgm:t>
        <a:bodyPr/>
        <a:lstStyle/>
        <a:p>
          <a:endParaRPr lang="en-US"/>
        </a:p>
      </dgm:t>
    </dgm:pt>
    <dgm:pt modelId="{0805C66B-F6FA-4269-8240-98640A9E635F}" type="sibTrans" cxnId="{3BDE16AA-FF1E-4CF2-8779-408207944C0B}">
      <dgm:prSet/>
      <dgm:spPr/>
      <dgm:t>
        <a:bodyPr/>
        <a:lstStyle/>
        <a:p>
          <a:endParaRPr lang="en-US"/>
        </a:p>
      </dgm:t>
    </dgm:pt>
    <dgm:pt modelId="{9A43EBDF-7688-4507-B9E7-4BCF83456743}" type="pres">
      <dgm:prSet presAssocID="{F743FBE2-C735-4E61-B631-EB4545F52868}" presName="diagram" presStyleCnt="0">
        <dgm:presLayoutVars>
          <dgm:dir/>
          <dgm:resizeHandles val="exact"/>
        </dgm:presLayoutVars>
      </dgm:prSet>
      <dgm:spPr/>
      <dgm:t>
        <a:bodyPr/>
        <a:lstStyle/>
        <a:p>
          <a:endParaRPr lang="en-US"/>
        </a:p>
      </dgm:t>
    </dgm:pt>
    <dgm:pt modelId="{55633DBA-6D5D-4CF6-A6C8-D070003CB129}" type="pres">
      <dgm:prSet presAssocID="{2A7B378A-27E9-47F9-982B-D76446920165}" presName="node" presStyleLbl="node1" presStyleIdx="0" presStyleCnt="8" custScaleX="23261" custScaleY="26972" custLinFactNeighborX="34245" custLinFactNeighborY="-3629">
        <dgm:presLayoutVars>
          <dgm:bulletEnabled val="1"/>
        </dgm:presLayoutVars>
      </dgm:prSet>
      <dgm:spPr/>
      <dgm:t>
        <a:bodyPr/>
        <a:lstStyle/>
        <a:p>
          <a:endParaRPr lang="en-US"/>
        </a:p>
      </dgm:t>
    </dgm:pt>
    <dgm:pt modelId="{997F7AA9-CF24-4D99-A3BB-1DBC35347C5D}" type="pres">
      <dgm:prSet presAssocID="{158AF649-2BEB-4BB9-9342-BA3DB88326FA}" presName="sibTrans" presStyleLbl="sibTrans2D1" presStyleIdx="0" presStyleCnt="7" custScaleX="120936" custScaleY="68546"/>
      <dgm:spPr/>
      <dgm:t>
        <a:bodyPr/>
        <a:lstStyle/>
        <a:p>
          <a:endParaRPr lang="en-US"/>
        </a:p>
      </dgm:t>
    </dgm:pt>
    <dgm:pt modelId="{A3224406-D870-4B63-B3CE-6A9AEAA43C59}" type="pres">
      <dgm:prSet presAssocID="{158AF649-2BEB-4BB9-9342-BA3DB88326FA}" presName="connectorText" presStyleLbl="sibTrans2D1" presStyleIdx="0" presStyleCnt="7"/>
      <dgm:spPr/>
      <dgm:t>
        <a:bodyPr/>
        <a:lstStyle/>
        <a:p>
          <a:endParaRPr lang="en-US"/>
        </a:p>
      </dgm:t>
    </dgm:pt>
    <dgm:pt modelId="{110B3E4F-BFFD-446C-9A1E-11B6851404EC}" type="pres">
      <dgm:prSet presAssocID="{3028DFAE-D32A-4ED5-BE2A-E4810580C108}" presName="node" presStyleLbl="node1" presStyleIdx="1" presStyleCnt="8" custScaleX="23261" custScaleY="26972" custLinFactNeighborX="58526" custLinFactNeighborY="-1712">
        <dgm:presLayoutVars>
          <dgm:bulletEnabled val="1"/>
        </dgm:presLayoutVars>
      </dgm:prSet>
      <dgm:spPr/>
      <dgm:t>
        <a:bodyPr/>
        <a:lstStyle/>
        <a:p>
          <a:endParaRPr lang="en-US"/>
        </a:p>
      </dgm:t>
    </dgm:pt>
    <dgm:pt modelId="{FDFDE4B5-55F8-4524-98C3-9A0A7395E01B}" type="pres">
      <dgm:prSet presAssocID="{41F73A41-036E-40E2-815E-6383974A6691}" presName="sibTrans" presStyleLbl="sibTrans2D1" presStyleIdx="1" presStyleCnt="7" custAng="21464642" custScaleX="445846" custScaleY="107175" custLinFactX="200000" custLinFactNeighborX="201842" custLinFactNeighborY="4025"/>
      <dgm:spPr/>
      <dgm:t>
        <a:bodyPr/>
        <a:lstStyle/>
        <a:p>
          <a:endParaRPr lang="en-US"/>
        </a:p>
      </dgm:t>
    </dgm:pt>
    <dgm:pt modelId="{C218FC3A-B103-4080-8012-58B280B84620}" type="pres">
      <dgm:prSet presAssocID="{41F73A41-036E-40E2-815E-6383974A6691}" presName="connectorText" presStyleLbl="sibTrans2D1" presStyleIdx="1" presStyleCnt="7"/>
      <dgm:spPr/>
      <dgm:t>
        <a:bodyPr/>
        <a:lstStyle/>
        <a:p>
          <a:endParaRPr lang="en-US"/>
        </a:p>
      </dgm:t>
    </dgm:pt>
    <dgm:pt modelId="{0D5FFDC5-1B01-4823-B17B-52F5968BB4F2}" type="pres">
      <dgm:prSet presAssocID="{9071D9A4-003E-43C0-A453-8A57F2DBBB50}" presName="node" presStyleLbl="node1" presStyleIdx="2" presStyleCnt="8" custScaleX="23261" custScaleY="26972" custLinFactNeighborX="-5874" custLinFactNeighborY="46476">
        <dgm:presLayoutVars>
          <dgm:bulletEnabled val="1"/>
        </dgm:presLayoutVars>
      </dgm:prSet>
      <dgm:spPr/>
      <dgm:t>
        <a:bodyPr/>
        <a:lstStyle/>
        <a:p>
          <a:endParaRPr lang="en-US"/>
        </a:p>
      </dgm:t>
    </dgm:pt>
    <dgm:pt modelId="{3B3B6D35-B417-4A61-9939-69BB52D7E5AC}" type="pres">
      <dgm:prSet presAssocID="{3E75D5B5-BF66-44D8-9CBC-6C33D6A98C92}" presName="sibTrans" presStyleLbl="sibTrans2D1" presStyleIdx="2" presStyleCnt="7" custScaleX="120936" custScaleY="68546"/>
      <dgm:spPr/>
      <dgm:t>
        <a:bodyPr/>
        <a:lstStyle/>
        <a:p>
          <a:endParaRPr lang="en-US"/>
        </a:p>
      </dgm:t>
    </dgm:pt>
    <dgm:pt modelId="{6AA1AF60-6630-40DD-A1AC-7A0F67ABE452}" type="pres">
      <dgm:prSet presAssocID="{3E75D5B5-BF66-44D8-9CBC-6C33D6A98C92}" presName="connectorText" presStyleLbl="sibTrans2D1" presStyleIdx="2" presStyleCnt="7"/>
      <dgm:spPr/>
      <dgm:t>
        <a:bodyPr/>
        <a:lstStyle/>
        <a:p>
          <a:endParaRPr lang="en-US"/>
        </a:p>
      </dgm:t>
    </dgm:pt>
    <dgm:pt modelId="{79022C03-EF1D-4928-B61B-F421F4F001AB}" type="pres">
      <dgm:prSet presAssocID="{F4C4148E-9581-4779-A888-17B9A8872861}" presName="node" presStyleLbl="node1" presStyleIdx="3" presStyleCnt="8" custScaleX="27463" custScaleY="26973" custLinFactX="-55277" custLinFactNeighborX="-100000" custLinFactNeighborY="46476">
        <dgm:presLayoutVars>
          <dgm:bulletEnabled val="1"/>
        </dgm:presLayoutVars>
      </dgm:prSet>
      <dgm:spPr/>
      <dgm:t>
        <a:bodyPr/>
        <a:lstStyle/>
        <a:p>
          <a:endParaRPr lang="en-US"/>
        </a:p>
      </dgm:t>
    </dgm:pt>
    <dgm:pt modelId="{0F45B73D-CC6C-4CAE-9132-AF07B9CF5E78}" type="pres">
      <dgm:prSet presAssocID="{1B9EED27-2FE8-43B2-B2F9-A897C1FFAED7}" presName="sibTrans" presStyleLbl="sibTrans2D1" presStyleIdx="3" presStyleCnt="7" custAng="115503" custFlipHor="1" custScaleX="49915" custScaleY="48650"/>
      <dgm:spPr/>
      <dgm:t>
        <a:bodyPr/>
        <a:lstStyle/>
        <a:p>
          <a:endParaRPr lang="en-US"/>
        </a:p>
      </dgm:t>
    </dgm:pt>
    <dgm:pt modelId="{91CE22C6-AF08-4A53-8FDB-3E8659D34184}" type="pres">
      <dgm:prSet presAssocID="{1B9EED27-2FE8-43B2-B2F9-A897C1FFAED7}" presName="connectorText" presStyleLbl="sibTrans2D1" presStyleIdx="3" presStyleCnt="7"/>
      <dgm:spPr/>
      <dgm:t>
        <a:bodyPr/>
        <a:lstStyle/>
        <a:p>
          <a:endParaRPr lang="en-US"/>
        </a:p>
      </dgm:t>
    </dgm:pt>
    <dgm:pt modelId="{90FAEE29-0EB2-44A8-9EA2-B6229A8A6CB8}" type="pres">
      <dgm:prSet presAssocID="{A10BD11B-91B2-4ED6-AA98-31B55EC3DC03}" presName="node" presStyleLbl="node1" presStyleIdx="4" presStyleCnt="8" custScaleX="27617" custScaleY="26972" custLinFactX="-55123" custLinFactNeighborX="-100000" custLinFactNeighborY="-19504">
        <dgm:presLayoutVars>
          <dgm:bulletEnabled val="1"/>
        </dgm:presLayoutVars>
      </dgm:prSet>
      <dgm:spPr/>
      <dgm:t>
        <a:bodyPr/>
        <a:lstStyle/>
        <a:p>
          <a:endParaRPr lang="en-US"/>
        </a:p>
      </dgm:t>
    </dgm:pt>
    <dgm:pt modelId="{6AF2ACED-C3E3-488C-A594-F52D33457907}" type="pres">
      <dgm:prSet presAssocID="{0F073AC3-DC3E-4C1B-AEBD-0CB62C6C0DA3}" presName="sibTrans" presStyleLbl="sibTrans2D1" presStyleIdx="4" presStyleCnt="7" custScaleX="120936" custScaleY="68546"/>
      <dgm:spPr/>
      <dgm:t>
        <a:bodyPr/>
        <a:lstStyle/>
        <a:p>
          <a:endParaRPr lang="en-US"/>
        </a:p>
      </dgm:t>
    </dgm:pt>
    <dgm:pt modelId="{3A7A6831-E55A-44FC-83EE-7FFF65CED652}" type="pres">
      <dgm:prSet presAssocID="{0F073AC3-DC3E-4C1B-AEBD-0CB62C6C0DA3}" presName="connectorText" presStyleLbl="sibTrans2D1" presStyleIdx="4" presStyleCnt="7"/>
      <dgm:spPr/>
      <dgm:t>
        <a:bodyPr/>
        <a:lstStyle/>
        <a:p>
          <a:endParaRPr lang="en-US"/>
        </a:p>
      </dgm:t>
    </dgm:pt>
    <dgm:pt modelId="{7A86CE96-771A-4F26-AFEA-08B0AA51E154}" type="pres">
      <dgm:prSet presAssocID="{AE2E46C4-7264-461C-B47B-EE328D2FAE9A}" presName="node" presStyleLbl="node1" presStyleIdx="5" presStyleCnt="8" custScaleX="23261" custScaleY="26972" custLinFactNeighborX="-4615" custLinFactNeighborY="-20195">
        <dgm:presLayoutVars>
          <dgm:bulletEnabled val="1"/>
        </dgm:presLayoutVars>
      </dgm:prSet>
      <dgm:spPr/>
      <dgm:t>
        <a:bodyPr/>
        <a:lstStyle/>
        <a:p>
          <a:endParaRPr lang="en-US"/>
        </a:p>
      </dgm:t>
    </dgm:pt>
    <dgm:pt modelId="{AF1E7C7B-3436-4D4D-BC06-22178B40CFB6}" type="pres">
      <dgm:prSet presAssocID="{D9B7AB32-8FA9-47E3-A00E-270062EF56A7}" presName="sibTrans" presStyleLbl="sibTrans2D1" presStyleIdx="5" presStyleCnt="7" custScaleX="873644" custScaleY="87729" custLinFactX="400000" custLinFactNeighborX="436637" custLinFactNeighborY="13030"/>
      <dgm:spPr/>
      <dgm:t>
        <a:bodyPr/>
        <a:lstStyle/>
        <a:p>
          <a:endParaRPr lang="en-US"/>
        </a:p>
      </dgm:t>
    </dgm:pt>
    <dgm:pt modelId="{2075C388-8959-4F58-B9B0-79521458F4B6}" type="pres">
      <dgm:prSet presAssocID="{D9B7AB32-8FA9-47E3-A00E-270062EF56A7}" presName="connectorText" presStyleLbl="sibTrans2D1" presStyleIdx="5" presStyleCnt="7"/>
      <dgm:spPr/>
      <dgm:t>
        <a:bodyPr/>
        <a:lstStyle/>
        <a:p>
          <a:endParaRPr lang="en-US"/>
        </a:p>
      </dgm:t>
    </dgm:pt>
    <dgm:pt modelId="{1FF5E755-61EB-4A50-BE74-ADF3F81A6B40}" type="pres">
      <dgm:prSet presAssocID="{96A6D1C9-43C5-486F-9A60-0B88AA819313}" presName="node" presStyleLbl="node1" presStyleIdx="6" presStyleCnt="8" custScaleX="23261" custScaleY="26972" custLinFactNeighborX="58646" custLinFactNeighborY="17056">
        <dgm:presLayoutVars>
          <dgm:bulletEnabled val="1"/>
        </dgm:presLayoutVars>
      </dgm:prSet>
      <dgm:spPr/>
      <dgm:t>
        <a:bodyPr/>
        <a:lstStyle/>
        <a:p>
          <a:endParaRPr lang="en-US"/>
        </a:p>
      </dgm:t>
    </dgm:pt>
    <dgm:pt modelId="{8C835D40-EF4C-491C-9789-D05DC3E18FB4}" type="pres">
      <dgm:prSet presAssocID="{FD928171-511E-4535-AFF5-00656825B20E}" presName="sibTrans" presStyleLbl="sibTrans2D1" presStyleIdx="6" presStyleCnt="7" custScaleX="120936" custScaleY="68546"/>
      <dgm:spPr/>
      <dgm:t>
        <a:bodyPr/>
        <a:lstStyle/>
        <a:p>
          <a:endParaRPr lang="en-US"/>
        </a:p>
      </dgm:t>
    </dgm:pt>
    <dgm:pt modelId="{50F2B699-D3D9-458B-80C3-408926B3DC1E}" type="pres">
      <dgm:prSet presAssocID="{FD928171-511E-4535-AFF5-00656825B20E}" presName="connectorText" presStyleLbl="sibTrans2D1" presStyleIdx="6" presStyleCnt="7"/>
      <dgm:spPr/>
      <dgm:t>
        <a:bodyPr/>
        <a:lstStyle/>
        <a:p>
          <a:endParaRPr lang="en-US"/>
        </a:p>
      </dgm:t>
    </dgm:pt>
    <dgm:pt modelId="{2EB6C7DD-319D-4EF5-A9E0-FDB8A503B97C}" type="pres">
      <dgm:prSet presAssocID="{82961E7E-1B08-4D3F-B0DB-52422A8231B4}" presName="node" presStyleLbl="node1" presStyleIdx="7" presStyleCnt="8" custScaleX="27919" custScaleY="28136" custLinFactNeighborX="41485" custLinFactNeighborY="18886">
        <dgm:presLayoutVars>
          <dgm:bulletEnabled val="1"/>
        </dgm:presLayoutVars>
      </dgm:prSet>
      <dgm:spPr/>
      <dgm:t>
        <a:bodyPr/>
        <a:lstStyle/>
        <a:p>
          <a:endParaRPr lang="en-US"/>
        </a:p>
      </dgm:t>
    </dgm:pt>
  </dgm:ptLst>
  <dgm:cxnLst>
    <dgm:cxn modelId="{C70FA54E-E292-4FA5-8F24-0651A371B6C9}" type="presOf" srcId="{D9B7AB32-8FA9-47E3-A00E-270062EF56A7}" destId="{AF1E7C7B-3436-4D4D-BC06-22178B40CFB6}" srcOrd="0" destOrd="0" presId="urn:microsoft.com/office/officeart/2005/8/layout/process5"/>
    <dgm:cxn modelId="{6B1AD417-ACB1-4D48-BB0A-FA5ED15DCF6D}" type="presOf" srcId="{1B9EED27-2FE8-43B2-B2F9-A897C1FFAED7}" destId="{91CE22C6-AF08-4A53-8FDB-3E8659D34184}" srcOrd="1" destOrd="0" presId="urn:microsoft.com/office/officeart/2005/8/layout/process5"/>
    <dgm:cxn modelId="{5B6A0C4F-B2E2-4F76-84A9-EF10D19BEA41}" type="presOf" srcId="{9071D9A4-003E-43C0-A453-8A57F2DBBB50}" destId="{0D5FFDC5-1B01-4823-B17B-52F5968BB4F2}" srcOrd="0" destOrd="0" presId="urn:microsoft.com/office/officeart/2005/8/layout/process5"/>
    <dgm:cxn modelId="{B9B341A0-EC60-48CC-89B7-D235955F5215}" type="presOf" srcId="{FD928171-511E-4535-AFF5-00656825B20E}" destId="{8C835D40-EF4C-491C-9789-D05DC3E18FB4}" srcOrd="0" destOrd="0" presId="urn:microsoft.com/office/officeart/2005/8/layout/process5"/>
    <dgm:cxn modelId="{E4E78826-921D-400F-8F3F-487E4BC786BB}" srcId="{F743FBE2-C735-4E61-B631-EB4545F52868}" destId="{9071D9A4-003E-43C0-A453-8A57F2DBBB50}" srcOrd="2" destOrd="0" parTransId="{A7B68959-FD80-4B07-ACDF-8730122A7A17}" sibTransId="{3E75D5B5-BF66-44D8-9CBC-6C33D6A98C92}"/>
    <dgm:cxn modelId="{B67BB86F-8EB4-43AC-8F0F-F4B3039649FB}" type="presOf" srcId="{41F73A41-036E-40E2-815E-6383974A6691}" destId="{FDFDE4B5-55F8-4524-98C3-9A0A7395E01B}" srcOrd="0" destOrd="0" presId="urn:microsoft.com/office/officeart/2005/8/layout/process5"/>
    <dgm:cxn modelId="{D51BC275-4F6C-441E-9B5F-E60382AB90F6}" type="presOf" srcId="{0F073AC3-DC3E-4C1B-AEBD-0CB62C6C0DA3}" destId="{3A7A6831-E55A-44FC-83EE-7FFF65CED652}" srcOrd="1" destOrd="0" presId="urn:microsoft.com/office/officeart/2005/8/layout/process5"/>
    <dgm:cxn modelId="{7D189391-0BC4-44C6-8562-736C4DCDB4BE}" type="presOf" srcId="{F4C4148E-9581-4779-A888-17B9A8872861}" destId="{79022C03-EF1D-4928-B61B-F421F4F001AB}" srcOrd="0" destOrd="0" presId="urn:microsoft.com/office/officeart/2005/8/layout/process5"/>
    <dgm:cxn modelId="{458AC05C-BDCC-4622-92D1-51808CE1E9AE}" srcId="{F743FBE2-C735-4E61-B631-EB4545F52868}" destId="{2A7B378A-27E9-47F9-982B-D76446920165}" srcOrd="0" destOrd="0" parTransId="{3CBBC5B3-7E24-43C8-9EAD-09127F275C2F}" sibTransId="{158AF649-2BEB-4BB9-9342-BA3DB88326FA}"/>
    <dgm:cxn modelId="{A8425CAD-3A79-4C09-A3C1-B7E1BB0B40B3}" type="presOf" srcId="{1B9EED27-2FE8-43B2-B2F9-A897C1FFAED7}" destId="{0F45B73D-CC6C-4CAE-9132-AF07B9CF5E78}" srcOrd="0" destOrd="0" presId="urn:microsoft.com/office/officeart/2005/8/layout/process5"/>
    <dgm:cxn modelId="{04B159DA-B1A8-4238-BD9E-A4A2C553890E}" type="presOf" srcId="{3E75D5B5-BF66-44D8-9CBC-6C33D6A98C92}" destId="{6AA1AF60-6630-40DD-A1AC-7A0F67ABE452}" srcOrd="1" destOrd="0" presId="urn:microsoft.com/office/officeart/2005/8/layout/process5"/>
    <dgm:cxn modelId="{B616DCD4-5090-4F32-A11C-C1FCF8D37109}" type="presOf" srcId="{82961E7E-1B08-4D3F-B0DB-52422A8231B4}" destId="{2EB6C7DD-319D-4EF5-A9E0-FDB8A503B97C}" srcOrd="0" destOrd="0" presId="urn:microsoft.com/office/officeart/2005/8/layout/process5"/>
    <dgm:cxn modelId="{D7174CF0-9B79-4DF0-A02C-1A163CA58088}" type="presOf" srcId="{0F073AC3-DC3E-4C1B-AEBD-0CB62C6C0DA3}" destId="{6AF2ACED-C3E3-488C-A594-F52D33457907}" srcOrd="0" destOrd="0" presId="urn:microsoft.com/office/officeart/2005/8/layout/process5"/>
    <dgm:cxn modelId="{108FA1DD-5E51-48C4-A57A-ECD537807E01}" type="presOf" srcId="{A10BD11B-91B2-4ED6-AA98-31B55EC3DC03}" destId="{90FAEE29-0EB2-44A8-9EA2-B6229A8A6CB8}" srcOrd="0" destOrd="0" presId="urn:microsoft.com/office/officeart/2005/8/layout/process5"/>
    <dgm:cxn modelId="{2A72D9EA-88F3-4045-B06C-BEA014803484}" type="presOf" srcId="{D9B7AB32-8FA9-47E3-A00E-270062EF56A7}" destId="{2075C388-8959-4F58-B9B0-79521458F4B6}" srcOrd="1" destOrd="0" presId="urn:microsoft.com/office/officeart/2005/8/layout/process5"/>
    <dgm:cxn modelId="{7D332E6C-9A06-4933-907A-1463150501FE}" srcId="{F743FBE2-C735-4E61-B631-EB4545F52868}" destId="{F4C4148E-9581-4779-A888-17B9A8872861}" srcOrd="3" destOrd="0" parTransId="{3D1C4F90-FE68-4BBC-997E-1DBFC60C5D30}" sibTransId="{1B9EED27-2FE8-43B2-B2F9-A897C1FFAED7}"/>
    <dgm:cxn modelId="{CC4F4C3A-458A-4D16-889F-C117BD3AD176}" type="presOf" srcId="{3028DFAE-D32A-4ED5-BE2A-E4810580C108}" destId="{110B3E4F-BFFD-446C-9A1E-11B6851404EC}" srcOrd="0" destOrd="0" presId="urn:microsoft.com/office/officeart/2005/8/layout/process5"/>
    <dgm:cxn modelId="{AC919B2D-7897-495E-9003-0F3EBDA66EDD}" type="presOf" srcId="{AE2E46C4-7264-461C-B47B-EE328D2FAE9A}" destId="{7A86CE96-771A-4F26-AFEA-08B0AA51E154}" srcOrd="0" destOrd="0" presId="urn:microsoft.com/office/officeart/2005/8/layout/process5"/>
    <dgm:cxn modelId="{3BDE16AA-FF1E-4CF2-8779-408207944C0B}" srcId="{F743FBE2-C735-4E61-B631-EB4545F52868}" destId="{82961E7E-1B08-4D3F-B0DB-52422A8231B4}" srcOrd="7" destOrd="0" parTransId="{A69A8F68-A047-47C9-9479-2451F4513DA4}" sibTransId="{0805C66B-F6FA-4269-8240-98640A9E635F}"/>
    <dgm:cxn modelId="{17A11B7E-4873-44AA-BCAA-0D825EA9666B}" srcId="{F743FBE2-C735-4E61-B631-EB4545F52868}" destId="{96A6D1C9-43C5-486F-9A60-0B88AA819313}" srcOrd="6" destOrd="0" parTransId="{869A004E-0399-4E0F-B953-9A4C0CA1CD7E}" sibTransId="{FD928171-511E-4535-AFF5-00656825B20E}"/>
    <dgm:cxn modelId="{9957689B-0FEA-4A59-B3E9-0508781513C0}" type="presOf" srcId="{2A7B378A-27E9-47F9-982B-D76446920165}" destId="{55633DBA-6D5D-4CF6-A6C8-D070003CB129}" srcOrd="0" destOrd="0" presId="urn:microsoft.com/office/officeart/2005/8/layout/process5"/>
    <dgm:cxn modelId="{386EC73E-21C6-4BF8-903E-76093D88B98D}" type="presOf" srcId="{FD928171-511E-4535-AFF5-00656825B20E}" destId="{50F2B699-D3D9-458B-80C3-408926B3DC1E}" srcOrd="1" destOrd="0" presId="urn:microsoft.com/office/officeart/2005/8/layout/process5"/>
    <dgm:cxn modelId="{7EAB376A-5E84-4F34-96E1-1B4D7028E58F}" srcId="{F743FBE2-C735-4E61-B631-EB4545F52868}" destId="{A10BD11B-91B2-4ED6-AA98-31B55EC3DC03}" srcOrd="4" destOrd="0" parTransId="{77EA575D-4812-46B9-8942-E866EED5C3DD}" sibTransId="{0F073AC3-DC3E-4C1B-AEBD-0CB62C6C0DA3}"/>
    <dgm:cxn modelId="{51D0B83A-8901-4B2F-8622-7DEAA43B306F}" type="presOf" srcId="{41F73A41-036E-40E2-815E-6383974A6691}" destId="{C218FC3A-B103-4080-8012-58B280B84620}" srcOrd="1" destOrd="0" presId="urn:microsoft.com/office/officeart/2005/8/layout/process5"/>
    <dgm:cxn modelId="{020B706E-B299-46E3-A97B-D818981266CC}" srcId="{F743FBE2-C735-4E61-B631-EB4545F52868}" destId="{3028DFAE-D32A-4ED5-BE2A-E4810580C108}" srcOrd="1" destOrd="0" parTransId="{9C1AD35C-A212-412B-8170-05DD7C4F9B3A}" sibTransId="{41F73A41-036E-40E2-815E-6383974A6691}"/>
    <dgm:cxn modelId="{B2DFF0AE-5A97-4781-849E-80C40EA60618}" type="presOf" srcId="{F743FBE2-C735-4E61-B631-EB4545F52868}" destId="{9A43EBDF-7688-4507-B9E7-4BCF83456743}" srcOrd="0" destOrd="0" presId="urn:microsoft.com/office/officeart/2005/8/layout/process5"/>
    <dgm:cxn modelId="{2E8E87B5-6B23-4C6F-A6A2-F579686E44A0}" type="presOf" srcId="{3E75D5B5-BF66-44D8-9CBC-6C33D6A98C92}" destId="{3B3B6D35-B417-4A61-9939-69BB52D7E5AC}" srcOrd="0" destOrd="0" presId="urn:microsoft.com/office/officeart/2005/8/layout/process5"/>
    <dgm:cxn modelId="{2AD82328-A54C-49DF-A3D4-195418A8A8D9}" type="presOf" srcId="{158AF649-2BEB-4BB9-9342-BA3DB88326FA}" destId="{A3224406-D870-4B63-B3CE-6A9AEAA43C59}" srcOrd="1" destOrd="0" presId="urn:microsoft.com/office/officeart/2005/8/layout/process5"/>
    <dgm:cxn modelId="{161CCA97-8157-440E-B1F2-5D206BB4E13F}" type="presOf" srcId="{96A6D1C9-43C5-486F-9A60-0B88AA819313}" destId="{1FF5E755-61EB-4A50-BE74-ADF3F81A6B40}" srcOrd="0" destOrd="0" presId="urn:microsoft.com/office/officeart/2005/8/layout/process5"/>
    <dgm:cxn modelId="{ACA11339-F3EF-4F6A-900E-98D8B4B31E30}" srcId="{F743FBE2-C735-4E61-B631-EB4545F52868}" destId="{AE2E46C4-7264-461C-B47B-EE328D2FAE9A}" srcOrd="5" destOrd="0" parTransId="{724C073F-6938-4D41-B283-EA6F56C775C5}" sibTransId="{D9B7AB32-8FA9-47E3-A00E-270062EF56A7}"/>
    <dgm:cxn modelId="{75A7C3C1-9824-4487-985E-DA471CE565B8}" type="presOf" srcId="{158AF649-2BEB-4BB9-9342-BA3DB88326FA}" destId="{997F7AA9-CF24-4D99-A3BB-1DBC35347C5D}" srcOrd="0" destOrd="0" presId="urn:microsoft.com/office/officeart/2005/8/layout/process5"/>
    <dgm:cxn modelId="{F089D027-C15D-4FDD-9407-5CFC9BA4951E}" type="presParOf" srcId="{9A43EBDF-7688-4507-B9E7-4BCF83456743}" destId="{55633DBA-6D5D-4CF6-A6C8-D070003CB129}" srcOrd="0" destOrd="0" presId="urn:microsoft.com/office/officeart/2005/8/layout/process5"/>
    <dgm:cxn modelId="{E4699A12-5675-489D-84F1-178FAAA7790C}" type="presParOf" srcId="{9A43EBDF-7688-4507-B9E7-4BCF83456743}" destId="{997F7AA9-CF24-4D99-A3BB-1DBC35347C5D}" srcOrd="1" destOrd="0" presId="urn:microsoft.com/office/officeart/2005/8/layout/process5"/>
    <dgm:cxn modelId="{A05F43E4-B7B1-4A4A-94CB-8641A244D46B}" type="presParOf" srcId="{997F7AA9-CF24-4D99-A3BB-1DBC35347C5D}" destId="{A3224406-D870-4B63-B3CE-6A9AEAA43C59}" srcOrd="0" destOrd="0" presId="urn:microsoft.com/office/officeart/2005/8/layout/process5"/>
    <dgm:cxn modelId="{CCB747DB-0D01-4A8C-A568-1F6CECD42081}" type="presParOf" srcId="{9A43EBDF-7688-4507-B9E7-4BCF83456743}" destId="{110B3E4F-BFFD-446C-9A1E-11B6851404EC}" srcOrd="2" destOrd="0" presId="urn:microsoft.com/office/officeart/2005/8/layout/process5"/>
    <dgm:cxn modelId="{A832D4F8-897F-4264-9429-BECD864496CF}" type="presParOf" srcId="{9A43EBDF-7688-4507-B9E7-4BCF83456743}" destId="{FDFDE4B5-55F8-4524-98C3-9A0A7395E01B}" srcOrd="3" destOrd="0" presId="urn:microsoft.com/office/officeart/2005/8/layout/process5"/>
    <dgm:cxn modelId="{2E219FBB-14B0-458B-9C12-61F574D0C966}" type="presParOf" srcId="{FDFDE4B5-55F8-4524-98C3-9A0A7395E01B}" destId="{C218FC3A-B103-4080-8012-58B280B84620}" srcOrd="0" destOrd="0" presId="urn:microsoft.com/office/officeart/2005/8/layout/process5"/>
    <dgm:cxn modelId="{727CC5C1-8BB1-4C6D-815A-1D9339BF4F37}" type="presParOf" srcId="{9A43EBDF-7688-4507-B9E7-4BCF83456743}" destId="{0D5FFDC5-1B01-4823-B17B-52F5968BB4F2}" srcOrd="4" destOrd="0" presId="urn:microsoft.com/office/officeart/2005/8/layout/process5"/>
    <dgm:cxn modelId="{5F5159F3-539A-43E7-A683-8FEFB167771C}" type="presParOf" srcId="{9A43EBDF-7688-4507-B9E7-4BCF83456743}" destId="{3B3B6D35-B417-4A61-9939-69BB52D7E5AC}" srcOrd="5" destOrd="0" presId="urn:microsoft.com/office/officeart/2005/8/layout/process5"/>
    <dgm:cxn modelId="{BCB1E8A8-D62C-44BC-8903-62DF46235893}" type="presParOf" srcId="{3B3B6D35-B417-4A61-9939-69BB52D7E5AC}" destId="{6AA1AF60-6630-40DD-A1AC-7A0F67ABE452}" srcOrd="0" destOrd="0" presId="urn:microsoft.com/office/officeart/2005/8/layout/process5"/>
    <dgm:cxn modelId="{8F7C905C-D37E-4D30-A214-E841482BE801}" type="presParOf" srcId="{9A43EBDF-7688-4507-B9E7-4BCF83456743}" destId="{79022C03-EF1D-4928-B61B-F421F4F001AB}" srcOrd="6" destOrd="0" presId="urn:microsoft.com/office/officeart/2005/8/layout/process5"/>
    <dgm:cxn modelId="{18906692-4813-4A80-9DAD-5038AF91D5AA}" type="presParOf" srcId="{9A43EBDF-7688-4507-B9E7-4BCF83456743}" destId="{0F45B73D-CC6C-4CAE-9132-AF07B9CF5E78}" srcOrd="7" destOrd="0" presId="urn:microsoft.com/office/officeart/2005/8/layout/process5"/>
    <dgm:cxn modelId="{20E5F28A-8329-40D2-BB9B-41E5F7C4348E}" type="presParOf" srcId="{0F45B73D-CC6C-4CAE-9132-AF07B9CF5E78}" destId="{91CE22C6-AF08-4A53-8FDB-3E8659D34184}" srcOrd="0" destOrd="0" presId="urn:microsoft.com/office/officeart/2005/8/layout/process5"/>
    <dgm:cxn modelId="{FE7BEAA3-131F-4E6B-AD3F-6398B5DF288D}" type="presParOf" srcId="{9A43EBDF-7688-4507-B9E7-4BCF83456743}" destId="{90FAEE29-0EB2-44A8-9EA2-B6229A8A6CB8}" srcOrd="8" destOrd="0" presId="urn:microsoft.com/office/officeart/2005/8/layout/process5"/>
    <dgm:cxn modelId="{4A683CF8-F7C1-4526-A013-8A481E783FF3}" type="presParOf" srcId="{9A43EBDF-7688-4507-B9E7-4BCF83456743}" destId="{6AF2ACED-C3E3-488C-A594-F52D33457907}" srcOrd="9" destOrd="0" presId="urn:microsoft.com/office/officeart/2005/8/layout/process5"/>
    <dgm:cxn modelId="{B0D32F95-12F9-417E-916C-DAD5FAAA77B7}" type="presParOf" srcId="{6AF2ACED-C3E3-488C-A594-F52D33457907}" destId="{3A7A6831-E55A-44FC-83EE-7FFF65CED652}" srcOrd="0" destOrd="0" presId="urn:microsoft.com/office/officeart/2005/8/layout/process5"/>
    <dgm:cxn modelId="{C2D59D72-177F-4F6F-9D50-A63D1D6AB7F5}" type="presParOf" srcId="{9A43EBDF-7688-4507-B9E7-4BCF83456743}" destId="{7A86CE96-771A-4F26-AFEA-08B0AA51E154}" srcOrd="10" destOrd="0" presId="urn:microsoft.com/office/officeart/2005/8/layout/process5"/>
    <dgm:cxn modelId="{353EA449-20FD-4266-9975-8BF9EBE252BB}" type="presParOf" srcId="{9A43EBDF-7688-4507-B9E7-4BCF83456743}" destId="{AF1E7C7B-3436-4D4D-BC06-22178B40CFB6}" srcOrd="11" destOrd="0" presId="urn:microsoft.com/office/officeart/2005/8/layout/process5"/>
    <dgm:cxn modelId="{AFB91F3D-7496-41A4-AE48-A7F56F556A37}" type="presParOf" srcId="{AF1E7C7B-3436-4D4D-BC06-22178B40CFB6}" destId="{2075C388-8959-4F58-B9B0-79521458F4B6}" srcOrd="0" destOrd="0" presId="urn:microsoft.com/office/officeart/2005/8/layout/process5"/>
    <dgm:cxn modelId="{A969BF96-B2D4-422F-A9A9-649CF49AFF17}" type="presParOf" srcId="{9A43EBDF-7688-4507-B9E7-4BCF83456743}" destId="{1FF5E755-61EB-4A50-BE74-ADF3F81A6B40}" srcOrd="12" destOrd="0" presId="urn:microsoft.com/office/officeart/2005/8/layout/process5"/>
    <dgm:cxn modelId="{F6975A57-D288-4D6D-ADA4-68B756435912}" type="presParOf" srcId="{9A43EBDF-7688-4507-B9E7-4BCF83456743}" destId="{8C835D40-EF4C-491C-9789-D05DC3E18FB4}" srcOrd="13" destOrd="0" presId="urn:microsoft.com/office/officeart/2005/8/layout/process5"/>
    <dgm:cxn modelId="{DCE76CA7-E24E-46CE-9902-8F4845ED3729}" type="presParOf" srcId="{8C835D40-EF4C-491C-9789-D05DC3E18FB4}" destId="{50F2B699-D3D9-458B-80C3-408926B3DC1E}" srcOrd="0" destOrd="0" presId="urn:microsoft.com/office/officeart/2005/8/layout/process5"/>
    <dgm:cxn modelId="{26B3FF0B-FFA2-47B2-8261-F8CF77AE7286}" type="presParOf" srcId="{9A43EBDF-7688-4507-B9E7-4BCF83456743}" destId="{2EB6C7DD-319D-4EF5-A9E0-FDB8A503B97C}"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43FBE2-C735-4E61-B631-EB4545F5286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A7B378A-27E9-47F9-982B-D76446920165}">
      <dgm:prSet phldrT="[Text]" custT="1"/>
      <dgm:spPr/>
      <dgm:t>
        <a:bodyPr/>
        <a:lstStyle/>
        <a:p>
          <a:r>
            <a:rPr lang="en-US" sz="1200" dirty="0" smtClean="0"/>
            <a:t>Applicant</a:t>
          </a:r>
          <a:endParaRPr lang="en-US" sz="1100" dirty="0"/>
        </a:p>
      </dgm:t>
    </dgm:pt>
    <dgm:pt modelId="{3CBBC5B3-7E24-43C8-9EAD-09127F275C2F}" type="parTrans" cxnId="{458AC05C-BDCC-4622-92D1-51808CE1E9AE}">
      <dgm:prSet/>
      <dgm:spPr/>
      <dgm:t>
        <a:bodyPr/>
        <a:lstStyle/>
        <a:p>
          <a:endParaRPr lang="en-US"/>
        </a:p>
      </dgm:t>
    </dgm:pt>
    <dgm:pt modelId="{158AF649-2BEB-4BB9-9342-BA3DB88326FA}" type="sibTrans" cxnId="{458AC05C-BDCC-4622-92D1-51808CE1E9AE}">
      <dgm:prSet custT="1"/>
      <dgm:spPr/>
      <dgm:t>
        <a:bodyPr/>
        <a:lstStyle/>
        <a:p>
          <a:r>
            <a:rPr lang="en-US" sz="800" dirty="0" smtClean="0">
              <a:solidFill>
                <a:schemeClr val="tx1"/>
              </a:solidFill>
            </a:rPr>
            <a:t>Apply</a:t>
          </a:r>
          <a:r>
            <a:rPr lang="en-US" sz="500" dirty="0" smtClean="0">
              <a:solidFill>
                <a:schemeClr val="tx1"/>
              </a:solidFill>
            </a:rPr>
            <a:t> </a:t>
          </a:r>
          <a:r>
            <a:rPr lang="en-US" sz="800" dirty="0" smtClean="0">
              <a:solidFill>
                <a:schemeClr val="tx1"/>
              </a:solidFill>
            </a:rPr>
            <a:t>on</a:t>
          </a:r>
          <a:r>
            <a:rPr lang="en-US" sz="500" dirty="0" smtClean="0">
              <a:solidFill>
                <a:schemeClr val="tx1"/>
              </a:solidFill>
            </a:rPr>
            <a:t> </a:t>
          </a:r>
          <a:r>
            <a:rPr lang="en-US" sz="800" dirty="0" smtClean="0">
              <a:solidFill>
                <a:schemeClr val="tx1"/>
              </a:solidFill>
            </a:rPr>
            <a:t>Form</a:t>
          </a:r>
          <a:r>
            <a:rPr lang="en-US" sz="500" dirty="0" smtClean="0">
              <a:solidFill>
                <a:schemeClr val="tx1"/>
              </a:solidFill>
            </a:rPr>
            <a:t> </a:t>
          </a:r>
          <a:r>
            <a:rPr lang="en-US" sz="800" dirty="0" smtClean="0">
              <a:solidFill>
                <a:schemeClr val="tx1"/>
              </a:solidFill>
            </a:rPr>
            <a:t>No. 12 </a:t>
          </a:r>
          <a:endParaRPr lang="en-US" sz="800" dirty="0">
            <a:solidFill>
              <a:schemeClr val="tx1"/>
            </a:solidFill>
          </a:endParaRPr>
        </a:p>
      </dgm:t>
    </dgm:pt>
    <dgm:pt modelId="{3028DFAE-D32A-4ED5-BE2A-E4810580C108}">
      <dgm:prSet phldrT="[Text]" custT="1"/>
      <dgm:spPr/>
      <dgm:t>
        <a:bodyPr/>
        <a:lstStyle/>
        <a:p>
          <a:r>
            <a:rPr lang="en-US" sz="900" dirty="0" smtClean="0"/>
            <a:t>TRANSPORT</a:t>
          </a:r>
        </a:p>
        <a:p>
          <a:r>
            <a:rPr lang="en-US" sz="900" dirty="0" smtClean="0"/>
            <a:t>COMMISSIONER</a:t>
          </a:r>
          <a:endParaRPr lang="en-US" sz="800" dirty="0"/>
        </a:p>
      </dgm:t>
    </dgm:pt>
    <dgm:pt modelId="{9C1AD35C-A212-412B-8170-05DD7C4F9B3A}" type="parTrans" cxnId="{020B706E-B299-46E3-A97B-D818981266CC}">
      <dgm:prSet/>
      <dgm:spPr/>
      <dgm:t>
        <a:bodyPr/>
        <a:lstStyle/>
        <a:p>
          <a:endParaRPr lang="en-US"/>
        </a:p>
      </dgm:t>
    </dgm:pt>
    <dgm:pt modelId="{41F73A41-036E-40E2-815E-6383974A6691}" type="sibTrans" cxnId="{020B706E-B299-46E3-A97B-D818981266CC}">
      <dgm:prSet custT="1"/>
      <dgm:spPr/>
      <dgm:t>
        <a:bodyPr/>
        <a:lstStyle/>
        <a:p>
          <a:r>
            <a:rPr lang="en-US" sz="800" dirty="0" smtClean="0">
              <a:solidFill>
                <a:schemeClr val="tx1"/>
              </a:solidFill>
            </a:rPr>
            <a:t>For</a:t>
          </a:r>
          <a:r>
            <a:rPr lang="en-US" sz="500" dirty="0" smtClean="0">
              <a:solidFill>
                <a:schemeClr val="tx1"/>
              </a:solidFill>
            </a:rPr>
            <a:t> </a:t>
          </a:r>
          <a:r>
            <a:rPr lang="en-US" sz="800" dirty="0" smtClean="0">
              <a:solidFill>
                <a:schemeClr val="tx1"/>
              </a:solidFill>
            </a:rPr>
            <a:t>Reporting</a:t>
          </a:r>
          <a:endParaRPr lang="en-US" sz="800" dirty="0">
            <a:solidFill>
              <a:schemeClr val="tx1"/>
            </a:solidFill>
          </a:endParaRPr>
        </a:p>
      </dgm:t>
    </dgm:pt>
    <dgm:pt modelId="{9071D9A4-003E-43C0-A453-8A57F2DBBB50}">
      <dgm:prSet phldrT="[Text]" custT="1"/>
      <dgm:spPr/>
      <dgm:t>
        <a:bodyPr/>
        <a:lstStyle/>
        <a:p>
          <a:r>
            <a:rPr lang="en-US" sz="1200" dirty="0" smtClean="0"/>
            <a:t>RTO</a:t>
          </a:r>
          <a:endParaRPr lang="en-US" sz="1100" dirty="0"/>
        </a:p>
      </dgm:t>
    </dgm:pt>
    <dgm:pt modelId="{A7B68959-FD80-4B07-ACDF-8730122A7A17}" type="parTrans" cxnId="{E4E78826-921D-400F-8F3F-487E4BC786BB}">
      <dgm:prSet/>
      <dgm:spPr/>
      <dgm:t>
        <a:bodyPr/>
        <a:lstStyle/>
        <a:p>
          <a:endParaRPr lang="en-US"/>
        </a:p>
      </dgm:t>
    </dgm:pt>
    <dgm:pt modelId="{3E75D5B5-BF66-44D8-9CBC-6C33D6A98C92}" type="sibTrans" cxnId="{E4E78826-921D-400F-8F3F-487E4BC786BB}">
      <dgm:prSet custT="1"/>
      <dgm:spPr/>
      <dgm:t>
        <a:bodyPr/>
        <a:lstStyle/>
        <a:p>
          <a:r>
            <a:rPr lang="en-US" sz="800" dirty="0" smtClean="0">
              <a:solidFill>
                <a:schemeClr val="tx1"/>
              </a:solidFill>
            </a:rPr>
            <a:t>Inspection</a:t>
          </a:r>
          <a:endParaRPr lang="en-US" sz="800" dirty="0">
            <a:solidFill>
              <a:schemeClr val="tx1"/>
            </a:solidFill>
          </a:endParaRPr>
        </a:p>
      </dgm:t>
    </dgm:pt>
    <dgm:pt modelId="{F4C4148E-9581-4779-A888-17B9A8872861}">
      <dgm:prSet phldrT="[Text]" custT="1"/>
      <dgm:spPr/>
      <dgm:t>
        <a:bodyPr/>
        <a:lstStyle/>
        <a:p>
          <a:r>
            <a:rPr lang="en-US" sz="1200" dirty="0" smtClean="0"/>
            <a:t>ARTO</a:t>
          </a:r>
          <a:endParaRPr lang="en-US" sz="1100" dirty="0"/>
        </a:p>
      </dgm:t>
    </dgm:pt>
    <dgm:pt modelId="{3D1C4F90-FE68-4BBC-997E-1DBFC60C5D30}" type="parTrans" cxnId="{7D332E6C-9A06-4933-907A-1463150501FE}">
      <dgm:prSet/>
      <dgm:spPr/>
      <dgm:t>
        <a:bodyPr/>
        <a:lstStyle/>
        <a:p>
          <a:endParaRPr lang="en-US"/>
        </a:p>
      </dgm:t>
    </dgm:pt>
    <dgm:pt modelId="{1B9EED27-2FE8-43B2-B2F9-A897C1FFAED7}" type="sibTrans" cxnId="{7D332E6C-9A06-4933-907A-1463150501FE}">
      <dgm:prSet custT="1"/>
      <dgm:spPr/>
      <dgm:t>
        <a:bodyPr/>
        <a:lstStyle/>
        <a:p>
          <a:r>
            <a:rPr lang="en-US" sz="800" dirty="0" smtClean="0">
              <a:solidFill>
                <a:schemeClr val="tx1"/>
              </a:solidFill>
            </a:rPr>
            <a:t>Inspection</a:t>
          </a:r>
          <a:r>
            <a:rPr lang="en-US" sz="500" dirty="0" smtClean="0">
              <a:solidFill>
                <a:schemeClr val="tx1"/>
              </a:solidFill>
            </a:rPr>
            <a:t> </a:t>
          </a:r>
          <a:r>
            <a:rPr lang="en-US" sz="800" dirty="0" smtClean="0">
              <a:solidFill>
                <a:schemeClr val="tx1"/>
              </a:solidFill>
            </a:rPr>
            <a:t>Report</a:t>
          </a:r>
          <a:endParaRPr lang="en-US" sz="800" dirty="0">
            <a:solidFill>
              <a:schemeClr val="tx1"/>
            </a:solidFill>
          </a:endParaRPr>
        </a:p>
      </dgm:t>
    </dgm:pt>
    <dgm:pt modelId="{A10BD11B-91B2-4ED6-AA98-31B55EC3DC03}">
      <dgm:prSet phldrT="[Text]" custT="1"/>
      <dgm:spPr/>
      <dgm:t>
        <a:bodyPr/>
        <a:lstStyle/>
        <a:p>
          <a:r>
            <a:rPr lang="en-US" sz="1200" dirty="0" smtClean="0"/>
            <a:t>ARTO/MVI</a:t>
          </a:r>
          <a:endParaRPr lang="en-US" sz="1100" dirty="0"/>
        </a:p>
      </dgm:t>
    </dgm:pt>
    <dgm:pt modelId="{77EA575D-4812-46B9-8942-E866EED5C3DD}" type="parTrans" cxnId="{7EAB376A-5E84-4F34-96E1-1B4D7028E58F}">
      <dgm:prSet/>
      <dgm:spPr/>
      <dgm:t>
        <a:bodyPr/>
        <a:lstStyle/>
        <a:p>
          <a:endParaRPr lang="en-US"/>
        </a:p>
      </dgm:t>
    </dgm:pt>
    <dgm:pt modelId="{0F073AC3-DC3E-4C1B-AEBD-0CB62C6C0DA3}" type="sibTrans" cxnId="{7EAB376A-5E84-4F34-96E1-1B4D7028E58F}">
      <dgm:prSet custT="1"/>
      <dgm:spPr/>
      <dgm:t>
        <a:bodyPr/>
        <a:lstStyle/>
        <a:p>
          <a:r>
            <a:rPr lang="en-US" sz="800" dirty="0" smtClean="0">
              <a:solidFill>
                <a:schemeClr val="tx1"/>
              </a:solidFill>
            </a:rPr>
            <a:t>Recommendation</a:t>
          </a:r>
          <a:endParaRPr lang="en-US" sz="800" dirty="0">
            <a:solidFill>
              <a:schemeClr val="tx1"/>
            </a:solidFill>
          </a:endParaRPr>
        </a:p>
      </dgm:t>
    </dgm:pt>
    <dgm:pt modelId="{AE2E46C4-7264-461C-B47B-EE328D2FAE9A}">
      <dgm:prSet phldrT="[Text]" custT="1"/>
      <dgm:spPr/>
      <dgm:t>
        <a:bodyPr/>
        <a:lstStyle/>
        <a:p>
          <a:r>
            <a:rPr lang="en-US" sz="1200" dirty="0" smtClean="0"/>
            <a:t>RTO</a:t>
          </a:r>
          <a:endParaRPr lang="en-US" sz="1100" dirty="0"/>
        </a:p>
      </dgm:t>
    </dgm:pt>
    <dgm:pt modelId="{724C073F-6938-4D41-B283-EA6F56C775C5}" type="parTrans" cxnId="{ACA11339-F3EF-4F6A-900E-98D8B4B31E30}">
      <dgm:prSet/>
      <dgm:spPr/>
      <dgm:t>
        <a:bodyPr/>
        <a:lstStyle/>
        <a:p>
          <a:endParaRPr lang="en-US"/>
        </a:p>
      </dgm:t>
    </dgm:pt>
    <dgm:pt modelId="{D9B7AB32-8FA9-47E3-A00E-270062EF56A7}" type="sibTrans" cxnId="{ACA11339-F3EF-4F6A-900E-98D8B4B31E30}">
      <dgm:prSet custT="1"/>
      <dgm:spPr/>
      <dgm:t>
        <a:bodyPr/>
        <a:lstStyle/>
        <a:p>
          <a:r>
            <a:rPr lang="en-US" sz="800" dirty="0" smtClean="0">
              <a:solidFill>
                <a:schemeClr val="tx1"/>
              </a:solidFill>
            </a:rPr>
            <a:t>For</a:t>
          </a:r>
          <a:r>
            <a:rPr lang="en-US" sz="500" dirty="0" smtClean="0">
              <a:solidFill>
                <a:schemeClr val="tx1"/>
              </a:solidFill>
            </a:rPr>
            <a:t> </a:t>
          </a:r>
          <a:r>
            <a:rPr lang="en-US" sz="800" dirty="0" smtClean="0">
              <a:solidFill>
                <a:schemeClr val="tx1"/>
              </a:solidFill>
            </a:rPr>
            <a:t>Approval</a:t>
          </a:r>
          <a:endParaRPr lang="en-US" sz="800" dirty="0">
            <a:solidFill>
              <a:schemeClr val="tx1"/>
            </a:solidFill>
          </a:endParaRPr>
        </a:p>
      </dgm:t>
    </dgm:pt>
    <dgm:pt modelId="{96A6D1C9-43C5-486F-9A60-0B88AA819313}">
      <dgm:prSet phldrT="[Text]" custT="1"/>
      <dgm:spPr/>
      <dgm:t>
        <a:bodyPr/>
        <a:lstStyle/>
        <a:p>
          <a:r>
            <a:rPr lang="en-US" sz="900" dirty="0" smtClean="0"/>
            <a:t>TRANSPORT</a:t>
          </a:r>
        </a:p>
        <a:p>
          <a:r>
            <a:rPr lang="en-US" sz="900" dirty="0" smtClean="0"/>
            <a:t>COMMISSIONER</a:t>
          </a:r>
          <a:endParaRPr lang="en-US" sz="800" dirty="0"/>
        </a:p>
      </dgm:t>
    </dgm:pt>
    <dgm:pt modelId="{869A004E-0399-4E0F-B953-9A4C0CA1CD7E}" type="parTrans" cxnId="{17A11B7E-4873-44AA-BCAA-0D825EA9666B}">
      <dgm:prSet/>
      <dgm:spPr/>
      <dgm:t>
        <a:bodyPr/>
        <a:lstStyle/>
        <a:p>
          <a:endParaRPr lang="en-US"/>
        </a:p>
      </dgm:t>
    </dgm:pt>
    <dgm:pt modelId="{FD928171-511E-4535-AFF5-00656825B20E}" type="sibTrans" cxnId="{17A11B7E-4873-44AA-BCAA-0D825EA9666B}">
      <dgm:prSet custT="1"/>
      <dgm:spPr/>
      <dgm:t>
        <a:bodyPr/>
        <a:lstStyle/>
        <a:p>
          <a:endParaRPr lang="en-US" sz="800" dirty="0">
            <a:solidFill>
              <a:schemeClr val="tx1"/>
            </a:solidFill>
          </a:endParaRPr>
        </a:p>
      </dgm:t>
    </dgm:pt>
    <dgm:pt modelId="{82961E7E-1B08-4D3F-B0DB-52422A8231B4}">
      <dgm:prSet phldrT="[Text]" custT="1"/>
      <dgm:spPr/>
      <dgm:t>
        <a:bodyPr/>
        <a:lstStyle/>
        <a:p>
          <a:r>
            <a:rPr lang="en-US" sz="1200" dirty="0" smtClean="0"/>
            <a:t>Applicant</a:t>
          </a:r>
          <a:endParaRPr lang="en-US" sz="1100" dirty="0"/>
        </a:p>
      </dgm:t>
    </dgm:pt>
    <dgm:pt modelId="{A69A8F68-A047-47C9-9479-2451F4513DA4}" type="parTrans" cxnId="{3BDE16AA-FF1E-4CF2-8779-408207944C0B}">
      <dgm:prSet/>
      <dgm:spPr/>
      <dgm:t>
        <a:bodyPr/>
        <a:lstStyle/>
        <a:p>
          <a:endParaRPr lang="en-US"/>
        </a:p>
      </dgm:t>
    </dgm:pt>
    <dgm:pt modelId="{0805C66B-F6FA-4269-8240-98640A9E635F}" type="sibTrans" cxnId="{3BDE16AA-FF1E-4CF2-8779-408207944C0B}">
      <dgm:prSet/>
      <dgm:spPr/>
      <dgm:t>
        <a:bodyPr/>
        <a:lstStyle/>
        <a:p>
          <a:endParaRPr lang="en-US"/>
        </a:p>
      </dgm:t>
    </dgm:pt>
    <dgm:pt modelId="{054BC9C5-5598-4029-9114-F10D82571FEB}">
      <dgm:prSet phldrT="[Text]" custT="1"/>
      <dgm:spPr/>
      <dgm:t>
        <a:bodyPr/>
        <a:lstStyle/>
        <a:p>
          <a:r>
            <a:rPr lang="en-US" sz="1200" dirty="0" smtClean="0"/>
            <a:t>RTO</a:t>
          </a:r>
          <a:endParaRPr lang="en-US" sz="1100" dirty="0"/>
        </a:p>
      </dgm:t>
    </dgm:pt>
    <dgm:pt modelId="{A3BF602B-570B-4E3F-9C1F-2F1B4128F84C}" type="parTrans" cxnId="{6D09F87E-7BD6-431B-A4DF-CC82C9EA20D5}">
      <dgm:prSet/>
      <dgm:spPr/>
      <dgm:t>
        <a:bodyPr/>
        <a:lstStyle/>
        <a:p>
          <a:endParaRPr lang="en-US"/>
        </a:p>
      </dgm:t>
    </dgm:pt>
    <dgm:pt modelId="{D638BC5F-59A7-4252-8264-DEF43DDD521C}" type="sibTrans" cxnId="{6D09F87E-7BD6-431B-A4DF-CC82C9EA20D5}">
      <dgm:prSet custT="1"/>
      <dgm:spPr/>
      <dgm:t>
        <a:bodyPr/>
        <a:lstStyle/>
        <a:p>
          <a:endParaRPr lang="en-US" sz="500" dirty="0" smtClean="0"/>
        </a:p>
        <a:p>
          <a:r>
            <a:rPr lang="en-US" sz="800" dirty="0" smtClean="0">
              <a:solidFill>
                <a:schemeClr val="tx1"/>
              </a:solidFill>
            </a:rPr>
            <a:t>License</a:t>
          </a:r>
          <a:endParaRPr lang="en-US" sz="800" dirty="0"/>
        </a:p>
      </dgm:t>
    </dgm:pt>
    <dgm:pt modelId="{9A43EBDF-7688-4507-B9E7-4BCF83456743}" type="pres">
      <dgm:prSet presAssocID="{F743FBE2-C735-4E61-B631-EB4545F52868}" presName="diagram" presStyleCnt="0">
        <dgm:presLayoutVars>
          <dgm:dir/>
          <dgm:resizeHandles val="exact"/>
        </dgm:presLayoutVars>
      </dgm:prSet>
      <dgm:spPr/>
      <dgm:t>
        <a:bodyPr/>
        <a:lstStyle/>
        <a:p>
          <a:endParaRPr lang="en-US"/>
        </a:p>
      </dgm:t>
    </dgm:pt>
    <dgm:pt modelId="{55633DBA-6D5D-4CF6-A6C8-D070003CB129}" type="pres">
      <dgm:prSet presAssocID="{2A7B378A-27E9-47F9-982B-D76446920165}" presName="node" presStyleLbl="node1" presStyleIdx="0" presStyleCnt="9" custScaleX="31584" custScaleY="34766" custLinFactNeighborX="531" custLinFactNeighborY="-1081">
        <dgm:presLayoutVars>
          <dgm:bulletEnabled val="1"/>
        </dgm:presLayoutVars>
      </dgm:prSet>
      <dgm:spPr/>
      <dgm:t>
        <a:bodyPr/>
        <a:lstStyle/>
        <a:p>
          <a:endParaRPr lang="en-US"/>
        </a:p>
      </dgm:t>
    </dgm:pt>
    <dgm:pt modelId="{997F7AA9-CF24-4D99-A3BB-1DBC35347C5D}" type="pres">
      <dgm:prSet presAssocID="{158AF649-2BEB-4BB9-9342-BA3DB88326FA}" presName="sibTrans" presStyleLbl="sibTrans2D1" presStyleIdx="0" presStyleCnt="8" custScaleX="120936" custScaleY="68546"/>
      <dgm:spPr/>
      <dgm:t>
        <a:bodyPr/>
        <a:lstStyle/>
        <a:p>
          <a:endParaRPr lang="en-US"/>
        </a:p>
      </dgm:t>
    </dgm:pt>
    <dgm:pt modelId="{A3224406-D870-4B63-B3CE-6A9AEAA43C59}" type="pres">
      <dgm:prSet presAssocID="{158AF649-2BEB-4BB9-9342-BA3DB88326FA}" presName="connectorText" presStyleLbl="sibTrans2D1" presStyleIdx="0" presStyleCnt="8"/>
      <dgm:spPr/>
      <dgm:t>
        <a:bodyPr/>
        <a:lstStyle/>
        <a:p>
          <a:endParaRPr lang="en-US"/>
        </a:p>
      </dgm:t>
    </dgm:pt>
    <dgm:pt modelId="{110B3E4F-BFFD-446C-9A1E-11B6851404EC}" type="pres">
      <dgm:prSet presAssocID="{3028DFAE-D32A-4ED5-BE2A-E4810580C108}" presName="node" presStyleLbl="node1" presStyleIdx="1" presStyleCnt="9" custScaleX="31584" custScaleY="34766" custLinFactNeighborX="531" custLinFactNeighborY="-1081">
        <dgm:presLayoutVars>
          <dgm:bulletEnabled val="1"/>
        </dgm:presLayoutVars>
      </dgm:prSet>
      <dgm:spPr/>
      <dgm:t>
        <a:bodyPr/>
        <a:lstStyle/>
        <a:p>
          <a:endParaRPr lang="en-US"/>
        </a:p>
      </dgm:t>
    </dgm:pt>
    <dgm:pt modelId="{FDFDE4B5-55F8-4524-98C3-9A0A7395E01B}" type="pres">
      <dgm:prSet presAssocID="{41F73A41-036E-40E2-815E-6383974A6691}" presName="sibTrans" presStyleLbl="sibTrans2D1" presStyleIdx="1" presStyleCnt="8" custScaleX="120936" custScaleY="68546"/>
      <dgm:spPr/>
      <dgm:t>
        <a:bodyPr/>
        <a:lstStyle/>
        <a:p>
          <a:endParaRPr lang="en-US"/>
        </a:p>
      </dgm:t>
    </dgm:pt>
    <dgm:pt modelId="{C218FC3A-B103-4080-8012-58B280B84620}" type="pres">
      <dgm:prSet presAssocID="{41F73A41-036E-40E2-815E-6383974A6691}" presName="connectorText" presStyleLbl="sibTrans2D1" presStyleIdx="1" presStyleCnt="8"/>
      <dgm:spPr/>
      <dgm:t>
        <a:bodyPr/>
        <a:lstStyle/>
        <a:p>
          <a:endParaRPr lang="en-US"/>
        </a:p>
      </dgm:t>
    </dgm:pt>
    <dgm:pt modelId="{0D5FFDC5-1B01-4823-B17B-52F5968BB4F2}" type="pres">
      <dgm:prSet presAssocID="{9071D9A4-003E-43C0-A453-8A57F2DBBB50}" presName="node" presStyleLbl="node1" presStyleIdx="2" presStyleCnt="9" custScaleX="31584" custScaleY="34766">
        <dgm:presLayoutVars>
          <dgm:bulletEnabled val="1"/>
        </dgm:presLayoutVars>
      </dgm:prSet>
      <dgm:spPr/>
      <dgm:t>
        <a:bodyPr/>
        <a:lstStyle/>
        <a:p>
          <a:endParaRPr lang="en-US"/>
        </a:p>
      </dgm:t>
    </dgm:pt>
    <dgm:pt modelId="{3B3B6D35-B417-4A61-9939-69BB52D7E5AC}" type="pres">
      <dgm:prSet presAssocID="{3E75D5B5-BF66-44D8-9CBC-6C33D6A98C92}" presName="sibTrans" presStyleLbl="sibTrans2D1" presStyleIdx="2" presStyleCnt="8" custScaleX="120936" custScaleY="68546"/>
      <dgm:spPr/>
      <dgm:t>
        <a:bodyPr/>
        <a:lstStyle/>
        <a:p>
          <a:endParaRPr lang="en-US"/>
        </a:p>
      </dgm:t>
    </dgm:pt>
    <dgm:pt modelId="{6AA1AF60-6630-40DD-A1AC-7A0F67ABE452}" type="pres">
      <dgm:prSet presAssocID="{3E75D5B5-BF66-44D8-9CBC-6C33D6A98C92}" presName="connectorText" presStyleLbl="sibTrans2D1" presStyleIdx="2" presStyleCnt="8"/>
      <dgm:spPr/>
      <dgm:t>
        <a:bodyPr/>
        <a:lstStyle/>
        <a:p>
          <a:endParaRPr lang="en-US"/>
        </a:p>
      </dgm:t>
    </dgm:pt>
    <dgm:pt modelId="{79022C03-EF1D-4928-B61B-F421F4F001AB}" type="pres">
      <dgm:prSet presAssocID="{F4C4148E-9581-4779-A888-17B9A8872861}" presName="node" presStyleLbl="node1" presStyleIdx="3" presStyleCnt="9" custScaleX="31584" custScaleY="34766">
        <dgm:presLayoutVars>
          <dgm:bulletEnabled val="1"/>
        </dgm:presLayoutVars>
      </dgm:prSet>
      <dgm:spPr/>
      <dgm:t>
        <a:bodyPr/>
        <a:lstStyle/>
        <a:p>
          <a:endParaRPr lang="en-US"/>
        </a:p>
      </dgm:t>
    </dgm:pt>
    <dgm:pt modelId="{0F45B73D-CC6C-4CAE-9132-AF07B9CF5E78}" type="pres">
      <dgm:prSet presAssocID="{1B9EED27-2FE8-43B2-B2F9-A897C1FFAED7}" presName="sibTrans" presStyleLbl="sibTrans2D1" presStyleIdx="3" presStyleCnt="8" custAng="21443209" custScaleX="120936" custScaleY="115141"/>
      <dgm:spPr/>
      <dgm:t>
        <a:bodyPr/>
        <a:lstStyle/>
        <a:p>
          <a:endParaRPr lang="en-US"/>
        </a:p>
      </dgm:t>
    </dgm:pt>
    <dgm:pt modelId="{91CE22C6-AF08-4A53-8FDB-3E8659D34184}" type="pres">
      <dgm:prSet presAssocID="{1B9EED27-2FE8-43B2-B2F9-A897C1FFAED7}" presName="connectorText" presStyleLbl="sibTrans2D1" presStyleIdx="3" presStyleCnt="8"/>
      <dgm:spPr/>
      <dgm:t>
        <a:bodyPr/>
        <a:lstStyle/>
        <a:p>
          <a:endParaRPr lang="en-US"/>
        </a:p>
      </dgm:t>
    </dgm:pt>
    <dgm:pt modelId="{90FAEE29-0EB2-44A8-9EA2-B6229A8A6CB8}" type="pres">
      <dgm:prSet presAssocID="{A10BD11B-91B2-4ED6-AA98-31B55EC3DC03}" presName="node" presStyleLbl="node1" presStyleIdx="4" presStyleCnt="9" custScaleX="37499" custScaleY="34766">
        <dgm:presLayoutVars>
          <dgm:bulletEnabled val="1"/>
        </dgm:presLayoutVars>
      </dgm:prSet>
      <dgm:spPr/>
      <dgm:t>
        <a:bodyPr/>
        <a:lstStyle/>
        <a:p>
          <a:endParaRPr lang="en-US"/>
        </a:p>
      </dgm:t>
    </dgm:pt>
    <dgm:pt modelId="{6AF2ACED-C3E3-488C-A594-F52D33457907}" type="pres">
      <dgm:prSet presAssocID="{0F073AC3-DC3E-4C1B-AEBD-0CB62C6C0DA3}" presName="sibTrans" presStyleLbl="sibTrans2D1" presStyleIdx="4" presStyleCnt="8" custAng="0" custScaleX="173091" custScaleY="88491"/>
      <dgm:spPr/>
      <dgm:t>
        <a:bodyPr/>
        <a:lstStyle/>
        <a:p>
          <a:endParaRPr lang="en-US"/>
        </a:p>
      </dgm:t>
    </dgm:pt>
    <dgm:pt modelId="{3A7A6831-E55A-44FC-83EE-7FFF65CED652}" type="pres">
      <dgm:prSet presAssocID="{0F073AC3-DC3E-4C1B-AEBD-0CB62C6C0DA3}" presName="connectorText" presStyleLbl="sibTrans2D1" presStyleIdx="4" presStyleCnt="8"/>
      <dgm:spPr/>
      <dgm:t>
        <a:bodyPr/>
        <a:lstStyle/>
        <a:p>
          <a:endParaRPr lang="en-US"/>
        </a:p>
      </dgm:t>
    </dgm:pt>
    <dgm:pt modelId="{7A86CE96-771A-4F26-AFEA-08B0AA51E154}" type="pres">
      <dgm:prSet presAssocID="{AE2E46C4-7264-461C-B47B-EE328D2FAE9A}" presName="node" presStyleLbl="node1" presStyleIdx="5" presStyleCnt="9" custScaleX="31584" custScaleY="34766">
        <dgm:presLayoutVars>
          <dgm:bulletEnabled val="1"/>
        </dgm:presLayoutVars>
      </dgm:prSet>
      <dgm:spPr/>
      <dgm:t>
        <a:bodyPr/>
        <a:lstStyle/>
        <a:p>
          <a:endParaRPr lang="en-US"/>
        </a:p>
      </dgm:t>
    </dgm:pt>
    <dgm:pt modelId="{AF1E7C7B-3436-4D4D-BC06-22178B40CFB6}" type="pres">
      <dgm:prSet presAssocID="{D9B7AB32-8FA9-47E3-A00E-270062EF56A7}" presName="sibTrans" presStyleLbl="sibTrans2D1" presStyleIdx="5" presStyleCnt="8" custScaleX="120936" custScaleY="68546"/>
      <dgm:spPr/>
      <dgm:t>
        <a:bodyPr/>
        <a:lstStyle/>
        <a:p>
          <a:endParaRPr lang="en-US"/>
        </a:p>
      </dgm:t>
    </dgm:pt>
    <dgm:pt modelId="{2075C388-8959-4F58-B9B0-79521458F4B6}" type="pres">
      <dgm:prSet presAssocID="{D9B7AB32-8FA9-47E3-A00E-270062EF56A7}" presName="connectorText" presStyleLbl="sibTrans2D1" presStyleIdx="5" presStyleCnt="8"/>
      <dgm:spPr/>
      <dgm:t>
        <a:bodyPr/>
        <a:lstStyle/>
        <a:p>
          <a:endParaRPr lang="en-US"/>
        </a:p>
      </dgm:t>
    </dgm:pt>
    <dgm:pt modelId="{1FF5E755-61EB-4A50-BE74-ADF3F81A6B40}" type="pres">
      <dgm:prSet presAssocID="{96A6D1C9-43C5-486F-9A60-0B88AA819313}" presName="node" presStyleLbl="node1" presStyleIdx="6" presStyleCnt="9" custScaleX="31584" custScaleY="34766">
        <dgm:presLayoutVars>
          <dgm:bulletEnabled val="1"/>
        </dgm:presLayoutVars>
      </dgm:prSet>
      <dgm:spPr/>
      <dgm:t>
        <a:bodyPr/>
        <a:lstStyle/>
        <a:p>
          <a:endParaRPr lang="en-US"/>
        </a:p>
      </dgm:t>
    </dgm:pt>
    <dgm:pt modelId="{8C835D40-EF4C-491C-9789-D05DC3E18FB4}" type="pres">
      <dgm:prSet presAssocID="{FD928171-511E-4535-AFF5-00656825B20E}" presName="sibTrans" presStyleLbl="sibTrans2D1" presStyleIdx="6" presStyleCnt="8" custScaleX="120936" custScaleY="68546"/>
      <dgm:spPr/>
      <dgm:t>
        <a:bodyPr/>
        <a:lstStyle/>
        <a:p>
          <a:endParaRPr lang="en-US"/>
        </a:p>
      </dgm:t>
    </dgm:pt>
    <dgm:pt modelId="{50F2B699-D3D9-458B-80C3-408926B3DC1E}" type="pres">
      <dgm:prSet presAssocID="{FD928171-511E-4535-AFF5-00656825B20E}" presName="connectorText" presStyleLbl="sibTrans2D1" presStyleIdx="6" presStyleCnt="8"/>
      <dgm:spPr/>
      <dgm:t>
        <a:bodyPr/>
        <a:lstStyle/>
        <a:p>
          <a:endParaRPr lang="en-US"/>
        </a:p>
      </dgm:t>
    </dgm:pt>
    <dgm:pt modelId="{4EAEA187-F861-4EE4-A217-678D61CF531C}" type="pres">
      <dgm:prSet presAssocID="{054BC9C5-5598-4029-9114-F10D82571FEB}" presName="node" presStyleLbl="node1" presStyleIdx="7" presStyleCnt="9" custScaleX="39870" custScaleY="30004">
        <dgm:presLayoutVars>
          <dgm:bulletEnabled val="1"/>
        </dgm:presLayoutVars>
      </dgm:prSet>
      <dgm:spPr/>
      <dgm:t>
        <a:bodyPr/>
        <a:lstStyle/>
        <a:p>
          <a:endParaRPr lang="en-US"/>
        </a:p>
      </dgm:t>
    </dgm:pt>
    <dgm:pt modelId="{44FD60CA-C579-41BF-8E1C-16A2A391EF7A}" type="pres">
      <dgm:prSet presAssocID="{D638BC5F-59A7-4252-8264-DEF43DDD521C}" presName="sibTrans" presStyleLbl="sibTrans2D1" presStyleIdx="7" presStyleCnt="8" custAng="21373643"/>
      <dgm:spPr/>
      <dgm:t>
        <a:bodyPr/>
        <a:lstStyle/>
        <a:p>
          <a:endParaRPr lang="en-US"/>
        </a:p>
      </dgm:t>
    </dgm:pt>
    <dgm:pt modelId="{4089E5E0-DDF1-4D7D-862E-83AF1704F43B}" type="pres">
      <dgm:prSet presAssocID="{D638BC5F-59A7-4252-8264-DEF43DDD521C}" presName="connectorText" presStyleLbl="sibTrans2D1" presStyleIdx="7" presStyleCnt="8"/>
      <dgm:spPr/>
      <dgm:t>
        <a:bodyPr/>
        <a:lstStyle/>
        <a:p>
          <a:endParaRPr lang="en-US"/>
        </a:p>
      </dgm:t>
    </dgm:pt>
    <dgm:pt modelId="{2EB6C7DD-319D-4EF5-A9E0-FDB8A503B97C}" type="pres">
      <dgm:prSet presAssocID="{82961E7E-1B08-4D3F-B0DB-52422A8231B4}" presName="node" presStyleLbl="node1" presStyleIdx="8" presStyleCnt="9" custScaleX="31584" custScaleY="34766" custLinFactNeighborX="1781" custLinFactNeighborY="-7747">
        <dgm:presLayoutVars>
          <dgm:bulletEnabled val="1"/>
        </dgm:presLayoutVars>
      </dgm:prSet>
      <dgm:spPr/>
      <dgm:t>
        <a:bodyPr/>
        <a:lstStyle/>
        <a:p>
          <a:endParaRPr lang="en-US"/>
        </a:p>
      </dgm:t>
    </dgm:pt>
  </dgm:ptLst>
  <dgm:cxnLst>
    <dgm:cxn modelId="{80DB1796-D0C2-4930-8DDE-B61A65A0EAB1}" type="presOf" srcId="{9071D9A4-003E-43C0-A453-8A57F2DBBB50}" destId="{0D5FFDC5-1B01-4823-B17B-52F5968BB4F2}" srcOrd="0" destOrd="0" presId="urn:microsoft.com/office/officeart/2005/8/layout/process5"/>
    <dgm:cxn modelId="{3214A35A-1122-460D-ABC1-515923B2567E}" type="presOf" srcId="{AE2E46C4-7264-461C-B47B-EE328D2FAE9A}" destId="{7A86CE96-771A-4F26-AFEA-08B0AA51E154}" srcOrd="0" destOrd="0" presId="urn:microsoft.com/office/officeart/2005/8/layout/process5"/>
    <dgm:cxn modelId="{DE8A0D16-360D-48AC-B628-C901DC39E3B9}" type="presOf" srcId="{158AF649-2BEB-4BB9-9342-BA3DB88326FA}" destId="{997F7AA9-CF24-4D99-A3BB-1DBC35347C5D}" srcOrd="0" destOrd="0" presId="urn:microsoft.com/office/officeart/2005/8/layout/process5"/>
    <dgm:cxn modelId="{4CFB04E9-FF18-4FDC-821B-CCB5F9D80623}" type="presOf" srcId="{1B9EED27-2FE8-43B2-B2F9-A897C1FFAED7}" destId="{0F45B73D-CC6C-4CAE-9132-AF07B9CF5E78}" srcOrd="0" destOrd="0" presId="urn:microsoft.com/office/officeart/2005/8/layout/process5"/>
    <dgm:cxn modelId="{E4E78826-921D-400F-8F3F-487E4BC786BB}" srcId="{F743FBE2-C735-4E61-B631-EB4545F52868}" destId="{9071D9A4-003E-43C0-A453-8A57F2DBBB50}" srcOrd="2" destOrd="0" parTransId="{A7B68959-FD80-4B07-ACDF-8730122A7A17}" sibTransId="{3E75D5B5-BF66-44D8-9CBC-6C33D6A98C92}"/>
    <dgm:cxn modelId="{D4235B48-DD20-47CA-BFE2-3A80D9E40AA1}" type="presOf" srcId="{D638BC5F-59A7-4252-8264-DEF43DDD521C}" destId="{44FD60CA-C579-41BF-8E1C-16A2A391EF7A}" srcOrd="0" destOrd="0" presId="urn:microsoft.com/office/officeart/2005/8/layout/process5"/>
    <dgm:cxn modelId="{01116A8A-82F9-4F7E-BA3B-397A1CF9AC95}" type="presOf" srcId="{41F73A41-036E-40E2-815E-6383974A6691}" destId="{C218FC3A-B103-4080-8012-58B280B84620}" srcOrd="1" destOrd="0" presId="urn:microsoft.com/office/officeart/2005/8/layout/process5"/>
    <dgm:cxn modelId="{855BF5BF-A7B1-480D-B275-2ABB1E3714C5}" type="presOf" srcId="{F743FBE2-C735-4E61-B631-EB4545F52868}" destId="{9A43EBDF-7688-4507-B9E7-4BCF83456743}" srcOrd="0" destOrd="0" presId="urn:microsoft.com/office/officeart/2005/8/layout/process5"/>
    <dgm:cxn modelId="{458AC05C-BDCC-4622-92D1-51808CE1E9AE}" srcId="{F743FBE2-C735-4E61-B631-EB4545F52868}" destId="{2A7B378A-27E9-47F9-982B-D76446920165}" srcOrd="0" destOrd="0" parTransId="{3CBBC5B3-7E24-43C8-9EAD-09127F275C2F}" sibTransId="{158AF649-2BEB-4BB9-9342-BA3DB88326FA}"/>
    <dgm:cxn modelId="{68BD081C-6C72-49FA-A5CE-67C32A9822B8}" type="presOf" srcId="{D638BC5F-59A7-4252-8264-DEF43DDD521C}" destId="{4089E5E0-DDF1-4D7D-862E-83AF1704F43B}" srcOrd="1" destOrd="0" presId="urn:microsoft.com/office/officeart/2005/8/layout/process5"/>
    <dgm:cxn modelId="{BC21601A-F62A-4686-A967-160664B425F0}" type="presOf" srcId="{F4C4148E-9581-4779-A888-17B9A8872861}" destId="{79022C03-EF1D-4928-B61B-F421F4F001AB}" srcOrd="0" destOrd="0" presId="urn:microsoft.com/office/officeart/2005/8/layout/process5"/>
    <dgm:cxn modelId="{82033D7E-FA46-41EB-8507-27B7D2C216B0}" type="presOf" srcId="{158AF649-2BEB-4BB9-9342-BA3DB88326FA}" destId="{A3224406-D870-4B63-B3CE-6A9AEAA43C59}" srcOrd="1" destOrd="0" presId="urn:microsoft.com/office/officeart/2005/8/layout/process5"/>
    <dgm:cxn modelId="{C6619103-002D-431F-B66E-9F33B30E1FF1}" type="presOf" srcId="{0F073AC3-DC3E-4C1B-AEBD-0CB62C6C0DA3}" destId="{3A7A6831-E55A-44FC-83EE-7FFF65CED652}" srcOrd="1" destOrd="0" presId="urn:microsoft.com/office/officeart/2005/8/layout/process5"/>
    <dgm:cxn modelId="{7D332E6C-9A06-4933-907A-1463150501FE}" srcId="{F743FBE2-C735-4E61-B631-EB4545F52868}" destId="{F4C4148E-9581-4779-A888-17B9A8872861}" srcOrd="3" destOrd="0" parTransId="{3D1C4F90-FE68-4BBC-997E-1DBFC60C5D30}" sibTransId="{1B9EED27-2FE8-43B2-B2F9-A897C1FFAED7}"/>
    <dgm:cxn modelId="{5BD9AA21-820C-4479-948C-63BD84CFF79F}" type="presOf" srcId="{1B9EED27-2FE8-43B2-B2F9-A897C1FFAED7}" destId="{91CE22C6-AF08-4A53-8FDB-3E8659D34184}" srcOrd="1" destOrd="0" presId="urn:microsoft.com/office/officeart/2005/8/layout/process5"/>
    <dgm:cxn modelId="{3BDE16AA-FF1E-4CF2-8779-408207944C0B}" srcId="{F743FBE2-C735-4E61-B631-EB4545F52868}" destId="{82961E7E-1B08-4D3F-B0DB-52422A8231B4}" srcOrd="8" destOrd="0" parTransId="{A69A8F68-A047-47C9-9479-2451F4513DA4}" sibTransId="{0805C66B-F6FA-4269-8240-98640A9E635F}"/>
    <dgm:cxn modelId="{17A11B7E-4873-44AA-BCAA-0D825EA9666B}" srcId="{F743FBE2-C735-4E61-B631-EB4545F52868}" destId="{96A6D1C9-43C5-486F-9A60-0B88AA819313}" srcOrd="6" destOrd="0" parTransId="{869A004E-0399-4E0F-B953-9A4C0CA1CD7E}" sibTransId="{FD928171-511E-4535-AFF5-00656825B20E}"/>
    <dgm:cxn modelId="{8F1BD4DC-CE0C-45A0-A3B2-C02A31DFB6DF}" type="presOf" srcId="{2A7B378A-27E9-47F9-982B-D76446920165}" destId="{55633DBA-6D5D-4CF6-A6C8-D070003CB129}" srcOrd="0" destOrd="0" presId="urn:microsoft.com/office/officeart/2005/8/layout/process5"/>
    <dgm:cxn modelId="{0A7921B3-1B23-4D7D-BA9A-D4C72A15852B}" type="presOf" srcId="{FD928171-511E-4535-AFF5-00656825B20E}" destId="{50F2B699-D3D9-458B-80C3-408926B3DC1E}" srcOrd="1" destOrd="0" presId="urn:microsoft.com/office/officeart/2005/8/layout/process5"/>
    <dgm:cxn modelId="{7EAB376A-5E84-4F34-96E1-1B4D7028E58F}" srcId="{F743FBE2-C735-4E61-B631-EB4545F52868}" destId="{A10BD11B-91B2-4ED6-AA98-31B55EC3DC03}" srcOrd="4" destOrd="0" parTransId="{77EA575D-4812-46B9-8942-E866EED5C3DD}" sibTransId="{0F073AC3-DC3E-4C1B-AEBD-0CB62C6C0DA3}"/>
    <dgm:cxn modelId="{BB60DBCE-759D-4A3A-B128-CF56473957FE}" type="presOf" srcId="{41F73A41-036E-40E2-815E-6383974A6691}" destId="{FDFDE4B5-55F8-4524-98C3-9A0A7395E01B}" srcOrd="0" destOrd="0" presId="urn:microsoft.com/office/officeart/2005/8/layout/process5"/>
    <dgm:cxn modelId="{EBECEF7D-1D09-427F-BAC1-E05CFF4A775C}" type="presOf" srcId="{96A6D1C9-43C5-486F-9A60-0B88AA819313}" destId="{1FF5E755-61EB-4A50-BE74-ADF3F81A6B40}" srcOrd="0" destOrd="0" presId="urn:microsoft.com/office/officeart/2005/8/layout/process5"/>
    <dgm:cxn modelId="{016A48AC-FDA8-45E3-BB0A-79744C33AC89}" type="presOf" srcId="{0F073AC3-DC3E-4C1B-AEBD-0CB62C6C0DA3}" destId="{6AF2ACED-C3E3-488C-A594-F52D33457907}" srcOrd="0" destOrd="0" presId="urn:microsoft.com/office/officeart/2005/8/layout/process5"/>
    <dgm:cxn modelId="{606250F1-8415-46F3-A8D0-CB7E3A6CC3E5}" type="presOf" srcId="{D9B7AB32-8FA9-47E3-A00E-270062EF56A7}" destId="{AF1E7C7B-3436-4D4D-BC06-22178B40CFB6}" srcOrd="0" destOrd="0" presId="urn:microsoft.com/office/officeart/2005/8/layout/process5"/>
    <dgm:cxn modelId="{020B706E-B299-46E3-A97B-D818981266CC}" srcId="{F743FBE2-C735-4E61-B631-EB4545F52868}" destId="{3028DFAE-D32A-4ED5-BE2A-E4810580C108}" srcOrd="1" destOrd="0" parTransId="{9C1AD35C-A212-412B-8170-05DD7C4F9B3A}" sibTransId="{41F73A41-036E-40E2-815E-6383974A6691}"/>
    <dgm:cxn modelId="{4C30E7A5-6367-4632-A50D-D6D112F15A1B}" type="presOf" srcId="{3028DFAE-D32A-4ED5-BE2A-E4810580C108}" destId="{110B3E4F-BFFD-446C-9A1E-11B6851404EC}" srcOrd="0" destOrd="0" presId="urn:microsoft.com/office/officeart/2005/8/layout/process5"/>
    <dgm:cxn modelId="{DC652EE0-56B0-4382-ADBD-90EEBD51B18B}" type="presOf" srcId="{054BC9C5-5598-4029-9114-F10D82571FEB}" destId="{4EAEA187-F861-4EE4-A217-678D61CF531C}" srcOrd="0" destOrd="0" presId="urn:microsoft.com/office/officeart/2005/8/layout/process5"/>
    <dgm:cxn modelId="{6EBF7D7E-A7C3-4837-A5EF-164AFD8CED0F}" type="presOf" srcId="{FD928171-511E-4535-AFF5-00656825B20E}" destId="{8C835D40-EF4C-491C-9789-D05DC3E18FB4}" srcOrd="0" destOrd="0" presId="urn:microsoft.com/office/officeart/2005/8/layout/process5"/>
    <dgm:cxn modelId="{69B6462E-3451-4A08-AF03-C44B586A76B3}" type="presOf" srcId="{3E75D5B5-BF66-44D8-9CBC-6C33D6A98C92}" destId="{6AA1AF60-6630-40DD-A1AC-7A0F67ABE452}" srcOrd="1" destOrd="0" presId="urn:microsoft.com/office/officeart/2005/8/layout/process5"/>
    <dgm:cxn modelId="{6F4AAD94-F363-4304-80B0-DC45A865BE0E}" type="presOf" srcId="{A10BD11B-91B2-4ED6-AA98-31B55EC3DC03}" destId="{90FAEE29-0EB2-44A8-9EA2-B6229A8A6CB8}" srcOrd="0" destOrd="0" presId="urn:microsoft.com/office/officeart/2005/8/layout/process5"/>
    <dgm:cxn modelId="{D29635FA-589E-40DD-817B-E26F809A2615}" type="presOf" srcId="{82961E7E-1B08-4D3F-B0DB-52422A8231B4}" destId="{2EB6C7DD-319D-4EF5-A9E0-FDB8A503B97C}" srcOrd="0" destOrd="0" presId="urn:microsoft.com/office/officeart/2005/8/layout/process5"/>
    <dgm:cxn modelId="{6409492B-9D4E-428E-AD55-A20BE0150EF6}" type="presOf" srcId="{D9B7AB32-8FA9-47E3-A00E-270062EF56A7}" destId="{2075C388-8959-4F58-B9B0-79521458F4B6}" srcOrd="1" destOrd="0" presId="urn:microsoft.com/office/officeart/2005/8/layout/process5"/>
    <dgm:cxn modelId="{B1C8532D-22D1-4750-973D-4DE51B5A4D3D}" type="presOf" srcId="{3E75D5B5-BF66-44D8-9CBC-6C33D6A98C92}" destId="{3B3B6D35-B417-4A61-9939-69BB52D7E5AC}" srcOrd="0" destOrd="0" presId="urn:microsoft.com/office/officeart/2005/8/layout/process5"/>
    <dgm:cxn modelId="{6D09F87E-7BD6-431B-A4DF-CC82C9EA20D5}" srcId="{F743FBE2-C735-4E61-B631-EB4545F52868}" destId="{054BC9C5-5598-4029-9114-F10D82571FEB}" srcOrd="7" destOrd="0" parTransId="{A3BF602B-570B-4E3F-9C1F-2F1B4128F84C}" sibTransId="{D638BC5F-59A7-4252-8264-DEF43DDD521C}"/>
    <dgm:cxn modelId="{ACA11339-F3EF-4F6A-900E-98D8B4B31E30}" srcId="{F743FBE2-C735-4E61-B631-EB4545F52868}" destId="{AE2E46C4-7264-461C-B47B-EE328D2FAE9A}" srcOrd="5" destOrd="0" parTransId="{724C073F-6938-4D41-B283-EA6F56C775C5}" sibTransId="{D9B7AB32-8FA9-47E3-A00E-270062EF56A7}"/>
    <dgm:cxn modelId="{A21A53D4-D0E1-405B-A9FB-542808F2429E}" type="presParOf" srcId="{9A43EBDF-7688-4507-B9E7-4BCF83456743}" destId="{55633DBA-6D5D-4CF6-A6C8-D070003CB129}" srcOrd="0" destOrd="0" presId="urn:microsoft.com/office/officeart/2005/8/layout/process5"/>
    <dgm:cxn modelId="{DF135362-179C-4385-9805-0F2449E385DD}" type="presParOf" srcId="{9A43EBDF-7688-4507-B9E7-4BCF83456743}" destId="{997F7AA9-CF24-4D99-A3BB-1DBC35347C5D}" srcOrd="1" destOrd="0" presId="urn:microsoft.com/office/officeart/2005/8/layout/process5"/>
    <dgm:cxn modelId="{DD0B0952-052E-47CD-B53B-9E35E18706BF}" type="presParOf" srcId="{997F7AA9-CF24-4D99-A3BB-1DBC35347C5D}" destId="{A3224406-D870-4B63-B3CE-6A9AEAA43C59}" srcOrd="0" destOrd="0" presId="urn:microsoft.com/office/officeart/2005/8/layout/process5"/>
    <dgm:cxn modelId="{7F95D8C9-EE9A-4DEC-817F-B4BCD7C36A49}" type="presParOf" srcId="{9A43EBDF-7688-4507-B9E7-4BCF83456743}" destId="{110B3E4F-BFFD-446C-9A1E-11B6851404EC}" srcOrd="2" destOrd="0" presId="urn:microsoft.com/office/officeart/2005/8/layout/process5"/>
    <dgm:cxn modelId="{83542AF4-5C0C-4344-AF42-C2CC82D00B1C}" type="presParOf" srcId="{9A43EBDF-7688-4507-B9E7-4BCF83456743}" destId="{FDFDE4B5-55F8-4524-98C3-9A0A7395E01B}" srcOrd="3" destOrd="0" presId="urn:microsoft.com/office/officeart/2005/8/layout/process5"/>
    <dgm:cxn modelId="{F4762073-3C14-445D-9114-388411787FA9}" type="presParOf" srcId="{FDFDE4B5-55F8-4524-98C3-9A0A7395E01B}" destId="{C218FC3A-B103-4080-8012-58B280B84620}" srcOrd="0" destOrd="0" presId="urn:microsoft.com/office/officeart/2005/8/layout/process5"/>
    <dgm:cxn modelId="{55835AF3-4AF4-4BE0-AF2E-E555023E0008}" type="presParOf" srcId="{9A43EBDF-7688-4507-B9E7-4BCF83456743}" destId="{0D5FFDC5-1B01-4823-B17B-52F5968BB4F2}" srcOrd="4" destOrd="0" presId="urn:microsoft.com/office/officeart/2005/8/layout/process5"/>
    <dgm:cxn modelId="{8AA14C8D-B915-4F5F-A82D-574F4C06D24F}" type="presParOf" srcId="{9A43EBDF-7688-4507-B9E7-4BCF83456743}" destId="{3B3B6D35-B417-4A61-9939-69BB52D7E5AC}" srcOrd="5" destOrd="0" presId="urn:microsoft.com/office/officeart/2005/8/layout/process5"/>
    <dgm:cxn modelId="{BA337728-84EE-4B0B-8D4F-E4D0E172B7D2}" type="presParOf" srcId="{3B3B6D35-B417-4A61-9939-69BB52D7E5AC}" destId="{6AA1AF60-6630-40DD-A1AC-7A0F67ABE452}" srcOrd="0" destOrd="0" presId="urn:microsoft.com/office/officeart/2005/8/layout/process5"/>
    <dgm:cxn modelId="{F0AAD6F7-4937-4D7A-A1D3-86C748A4984E}" type="presParOf" srcId="{9A43EBDF-7688-4507-B9E7-4BCF83456743}" destId="{79022C03-EF1D-4928-B61B-F421F4F001AB}" srcOrd="6" destOrd="0" presId="urn:microsoft.com/office/officeart/2005/8/layout/process5"/>
    <dgm:cxn modelId="{2055606C-6FA2-4040-ABEB-00629BDA2594}" type="presParOf" srcId="{9A43EBDF-7688-4507-B9E7-4BCF83456743}" destId="{0F45B73D-CC6C-4CAE-9132-AF07B9CF5E78}" srcOrd="7" destOrd="0" presId="urn:microsoft.com/office/officeart/2005/8/layout/process5"/>
    <dgm:cxn modelId="{721B42D6-177B-4411-B16E-105409F01DAC}" type="presParOf" srcId="{0F45B73D-CC6C-4CAE-9132-AF07B9CF5E78}" destId="{91CE22C6-AF08-4A53-8FDB-3E8659D34184}" srcOrd="0" destOrd="0" presId="urn:microsoft.com/office/officeart/2005/8/layout/process5"/>
    <dgm:cxn modelId="{C171B7E1-BA38-4278-90E7-CED8E933DCEB}" type="presParOf" srcId="{9A43EBDF-7688-4507-B9E7-4BCF83456743}" destId="{90FAEE29-0EB2-44A8-9EA2-B6229A8A6CB8}" srcOrd="8" destOrd="0" presId="urn:microsoft.com/office/officeart/2005/8/layout/process5"/>
    <dgm:cxn modelId="{5DBC7113-9CA7-4166-BA56-7BF032EF4226}" type="presParOf" srcId="{9A43EBDF-7688-4507-B9E7-4BCF83456743}" destId="{6AF2ACED-C3E3-488C-A594-F52D33457907}" srcOrd="9" destOrd="0" presId="urn:microsoft.com/office/officeart/2005/8/layout/process5"/>
    <dgm:cxn modelId="{98606E11-9F63-4116-B8E9-6417DDBB3EF9}" type="presParOf" srcId="{6AF2ACED-C3E3-488C-A594-F52D33457907}" destId="{3A7A6831-E55A-44FC-83EE-7FFF65CED652}" srcOrd="0" destOrd="0" presId="urn:microsoft.com/office/officeart/2005/8/layout/process5"/>
    <dgm:cxn modelId="{6DFFB870-CDA7-4DA2-BAC4-2306464F0F2F}" type="presParOf" srcId="{9A43EBDF-7688-4507-B9E7-4BCF83456743}" destId="{7A86CE96-771A-4F26-AFEA-08B0AA51E154}" srcOrd="10" destOrd="0" presId="urn:microsoft.com/office/officeart/2005/8/layout/process5"/>
    <dgm:cxn modelId="{804AD952-C618-45A9-99D9-612CE8382D2A}" type="presParOf" srcId="{9A43EBDF-7688-4507-B9E7-4BCF83456743}" destId="{AF1E7C7B-3436-4D4D-BC06-22178B40CFB6}" srcOrd="11" destOrd="0" presId="urn:microsoft.com/office/officeart/2005/8/layout/process5"/>
    <dgm:cxn modelId="{261CA0E0-4729-419C-B0C9-370A2F560524}" type="presParOf" srcId="{AF1E7C7B-3436-4D4D-BC06-22178B40CFB6}" destId="{2075C388-8959-4F58-B9B0-79521458F4B6}" srcOrd="0" destOrd="0" presId="urn:microsoft.com/office/officeart/2005/8/layout/process5"/>
    <dgm:cxn modelId="{57B2B594-561B-45D2-9D39-86FF8A2245AD}" type="presParOf" srcId="{9A43EBDF-7688-4507-B9E7-4BCF83456743}" destId="{1FF5E755-61EB-4A50-BE74-ADF3F81A6B40}" srcOrd="12" destOrd="0" presId="urn:microsoft.com/office/officeart/2005/8/layout/process5"/>
    <dgm:cxn modelId="{7735FDFC-1284-4FC0-8B15-0089BE3D259E}" type="presParOf" srcId="{9A43EBDF-7688-4507-B9E7-4BCF83456743}" destId="{8C835D40-EF4C-491C-9789-D05DC3E18FB4}" srcOrd="13" destOrd="0" presId="urn:microsoft.com/office/officeart/2005/8/layout/process5"/>
    <dgm:cxn modelId="{6F3B0E2C-945D-48DE-A297-11140607CD04}" type="presParOf" srcId="{8C835D40-EF4C-491C-9789-D05DC3E18FB4}" destId="{50F2B699-D3D9-458B-80C3-408926B3DC1E}" srcOrd="0" destOrd="0" presId="urn:microsoft.com/office/officeart/2005/8/layout/process5"/>
    <dgm:cxn modelId="{E8A8AB7E-187F-4899-AFB5-B538E1D338EB}" type="presParOf" srcId="{9A43EBDF-7688-4507-B9E7-4BCF83456743}" destId="{4EAEA187-F861-4EE4-A217-678D61CF531C}" srcOrd="14" destOrd="0" presId="urn:microsoft.com/office/officeart/2005/8/layout/process5"/>
    <dgm:cxn modelId="{3E2CF64B-F793-42A0-AD50-37537E1DCB74}" type="presParOf" srcId="{9A43EBDF-7688-4507-B9E7-4BCF83456743}" destId="{44FD60CA-C579-41BF-8E1C-16A2A391EF7A}" srcOrd="15" destOrd="0" presId="urn:microsoft.com/office/officeart/2005/8/layout/process5"/>
    <dgm:cxn modelId="{11E5DD35-AE52-4981-A81E-B9F56837FCA4}" type="presParOf" srcId="{44FD60CA-C579-41BF-8E1C-16A2A391EF7A}" destId="{4089E5E0-DDF1-4D7D-862E-83AF1704F43B}" srcOrd="0" destOrd="0" presId="urn:microsoft.com/office/officeart/2005/8/layout/process5"/>
    <dgm:cxn modelId="{72393A98-52F1-4399-B61E-094E9318D444}" type="presParOf" srcId="{9A43EBDF-7688-4507-B9E7-4BCF83456743}" destId="{2EB6C7DD-319D-4EF5-A9E0-FDB8A503B97C}" srcOrd="1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43FBE2-C735-4E61-B631-EB4545F5286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A7B378A-27E9-47F9-982B-D76446920165}">
      <dgm:prSet phldrT="[Text]" custT="1"/>
      <dgm:spPr/>
      <dgm:t>
        <a:bodyPr/>
        <a:lstStyle/>
        <a:p>
          <a:r>
            <a:rPr lang="en-US" sz="1200" dirty="0" smtClean="0"/>
            <a:t>Applicant</a:t>
          </a:r>
          <a:endParaRPr lang="en-US" sz="1100" dirty="0"/>
        </a:p>
      </dgm:t>
    </dgm:pt>
    <dgm:pt modelId="{3CBBC5B3-7E24-43C8-9EAD-09127F275C2F}" type="parTrans" cxnId="{458AC05C-BDCC-4622-92D1-51808CE1E9AE}">
      <dgm:prSet/>
      <dgm:spPr/>
      <dgm:t>
        <a:bodyPr/>
        <a:lstStyle/>
        <a:p>
          <a:endParaRPr lang="en-US"/>
        </a:p>
      </dgm:t>
    </dgm:pt>
    <dgm:pt modelId="{158AF649-2BEB-4BB9-9342-BA3DB88326FA}" type="sibTrans" cxnId="{458AC05C-BDCC-4622-92D1-51808CE1E9AE}">
      <dgm:prSet custT="1"/>
      <dgm:spPr/>
      <dgm:t>
        <a:bodyPr/>
        <a:lstStyle/>
        <a:p>
          <a:r>
            <a:rPr lang="en-US" sz="800" dirty="0" smtClean="0">
              <a:solidFill>
                <a:schemeClr val="tx1"/>
              </a:solidFill>
            </a:rPr>
            <a:t>Apply on</a:t>
          </a:r>
        </a:p>
        <a:p>
          <a:r>
            <a:rPr lang="en-US" sz="800" dirty="0" smtClean="0">
              <a:solidFill>
                <a:schemeClr val="tx1"/>
              </a:solidFill>
            </a:rPr>
            <a:t> Form-16</a:t>
          </a:r>
          <a:endParaRPr lang="en-US" sz="800" dirty="0">
            <a:solidFill>
              <a:schemeClr val="tx1"/>
            </a:solidFill>
          </a:endParaRPr>
        </a:p>
      </dgm:t>
    </dgm:pt>
    <dgm:pt modelId="{3028DFAE-D32A-4ED5-BE2A-E4810580C108}">
      <dgm:prSet phldrT="[Text]" custT="1"/>
      <dgm:spPr/>
      <dgm:t>
        <a:bodyPr/>
        <a:lstStyle/>
        <a:p>
          <a:r>
            <a:rPr lang="en-US" sz="1050" dirty="0" smtClean="0"/>
            <a:t>RTO/ARTO</a:t>
          </a:r>
          <a:endParaRPr lang="en-US" sz="1050" dirty="0"/>
        </a:p>
      </dgm:t>
    </dgm:pt>
    <dgm:pt modelId="{9C1AD35C-A212-412B-8170-05DD7C4F9B3A}" type="parTrans" cxnId="{020B706E-B299-46E3-A97B-D818981266CC}">
      <dgm:prSet/>
      <dgm:spPr/>
      <dgm:t>
        <a:bodyPr/>
        <a:lstStyle/>
        <a:p>
          <a:endParaRPr lang="en-US"/>
        </a:p>
      </dgm:t>
    </dgm:pt>
    <dgm:pt modelId="{41F73A41-036E-40E2-815E-6383974A6691}" type="sibTrans" cxnId="{020B706E-B299-46E3-A97B-D818981266CC}">
      <dgm:prSet custT="1"/>
      <dgm:spPr/>
      <dgm:t>
        <a:bodyPr/>
        <a:lstStyle/>
        <a:p>
          <a:r>
            <a:rPr lang="en-US" sz="800" dirty="0" smtClean="0">
              <a:solidFill>
                <a:schemeClr val="tx1"/>
              </a:solidFill>
            </a:rPr>
            <a:t>For</a:t>
          </a:r>
          <a:r>
            <a:rPr lang="en-US" sz="500" dirty="0" smtClean="0">
              <a:solidFill>
                <a:schemeClr val="tx1"/>
              </a:solidFill>
            </a:rPr>
            <a:t> </a:t>
          </a:r>
          <a:r>
            <a:rPr lang="en-US" sz="800" dirty="0" smtClean="0">
              <a:solidFill>
                <a:schemeClr val="tx1"/>
              </a:solidFill>
            </a:rPr>
            <a:t>Reporting </a:t>
          </a:r>
          <a:endParaRPr lang="en-US" sz="800" dirty="0">
            <a:solidFill>
              <a:schemeClr val="tx1"/>
            </a:solidFill>
          </a:endParaRPr>
        </a:p>
      </dgm:t>
    </dgm:pt>
    <dgm:pt modelId="{F4C4148E-9581-4779-A888-17B9A8872861}">
      <dgm:prSet phldrT="[Text]" custT="1"/>
      <dgm:spPr/>
      <dgm:t>
        <a:bodyPr/>
        <a:lstStyle/>
        <a:p>
          <a:r>
            <a:rPr lang="en-US" sz="1200" dirty="0" smtClean="0"/>
            <a:t>MVI</a:t>
          </a:r>
          <a:endParaRPr lang="en-US" sz="1100" dirty="0"/>
        </a:p>
      </dgm:t>
    </dgm:pt>
    <dgm:pt modelId="{3D1C4F90-FE68-4BBC-997E-1DBFC60C5D30}" type="parTrans" cxnId="{7D332E6C-9A06-4933-907A-1463150501FE}">
      <dgm:prSet/>
      <dgm:spPr/>
      <dgm:t>
        <a:bodyPr/>
        <a:lstStyle/>
        <a:p>
          <a:endParaRPr lang="en-US"/>
        </a:p>
      </dgm:t>
    </dgm:pt>
    <dgm:pt modelId="{1B9EED27-2FE8-43B2-B2F9-A897C1FFAED7}" type="sibTrans" cxnId="{7D332E6C-9A06-4933-907A-1463150501FE}">
      <dgm:prSet custT="1"/>
      <dgm:spPr/>
      <dgm:t>
        <a:bodyPr vert="vert"/>
        <a:lstStyle/>
        <a:p>
          <a:r>
            <a:rPr lang="en-US" sz="800" dirty="0" smtClean="0">
              <a:solidFill>
                <a:schemeClr val="tx1"/>
              </a:solidFill>
            </a:rPr>
            <a:t>Recommendations</a:t>
          </a:r>
          <a:endParaRPr lang="en-US" sz="800" dirty="0">
            <a:solidFill>
              <a:schemeClr val="tx1"/>
            </a:solidFill>
          </a:endParaRPr>
        </a:p>
      </dgm:t>
    </dgm:pt>
    <dgm:pt modelId="{A10BD11B-91B2-4ED6-AA98-31B55EC3DC03}">
      <dgm:prSet phldrT="[Text]" custT="1"/>
      <dgm:spPr/>
      <dgm:t>
        <a:bodyPr/>
        <a:lstStyle/>
        <a:p>
          <a:r>
            <a:rPr lang="en-US" sz="1200" dirty="0" smtClean="0"/>
            <a:t>ARTO/MVI</a:t>
          </a:r>
          <a:endParaRPr lang="en-US" sz="1100" dirty="0"/>
        </a:p>
      </dgm:t>
    </dgm:pt>
    <dgm:pt modelId="{77EA575D-4812-46B9-8942-E866EED5C3DD}" type="parTrans" cxnId="{7EAB376A-5E84-4F34-96E1-1B4D7028E58F}">
      <dgm:prSet/>
      <dgm:spPr/>
      <dgm:t>
        <a:bodyPr/>
        <a:lstStyle/>
        <a:p>
          <a:endParaRPr lang="en-US"/>
        </a:p>
      </dgm:t>
    </dgm:pt>
    <dgm:pt modelId="{0F073AC3-DC3E-4C1B-AEBD-0CB62C6C0DA3}" type="sibTrans" cxnId="{7EAB376A-5E84-4F34-96E1-1B4D7028E58F}">
      <dgm:prSet custT="1"/>
      <dgm:spPr/>
      <dgm:t>
        <a:bodyPr/>
        <a:lstStyle/>
        <a:p>
          <a:r>
            <a:rPr lang="en-US" sz="800" dirty="0" smtClean="0">
              <a:solidFill>
                <a:schemeClr val="tx1"/>
              </a:solidFill>
            </a:rPr>
            <a:t>Approval</a:t>
          </a:r>
          <a:endParaRPr lang="en-US" sz="800" dirty="0">
            <a:solidFill>
              <a:schemeClr val="tx1"/>
            </a:solidFill>
          </a:endParaRPr>
        </a:p>
      </dgm:t>
    </dgm:pt>
    <dgm:pt modelId="{AE2E46C4-7264-461C-B47B-EE328D2FAE9A}">
      <dgm:prSet phldrT="[Text]" custT="1"/>
      <dgm:spPr/>
      <dgm:t>
        <a:bodyPr/>
        <a:lstStyle/>
        <a:p>
          <a:r>
            <a:rPr lang="en-US" sz="1200" dirty="0" smtClean="0"/>
            <a:t>RTO/ARTO</a:t>
          </a:r>
          <a:endParaRPr lang="en-US" sz="1100" dirty="0"/>
        </a:p>
      </dgm:t>
    </dgm:pt>
    <dgm:pt modelId="{724C073F-6938-4D41-B283-EA6F56C775C5}" type="parTrans" cxnId="{ACA11339-F3EF-4F6A-900E-98D8B4B31E30}">
      <dgm:prSet/>
      <dgm:spPr/>
      <dgm:t>
        <a:bodyPr/>
        <a:lstStyle/>
        <a:p>
          <a:endParaRPr lang="en-US"/>
        </a:p>
      </dgm:t>
    </dgm:pt>
    <dgm:pt modelId="{D9B7AB32-8FA9-47E3-A00E-270062EF56A7}" type="sibTrans" cxnId="{ACA11339-F3EF-4F6A-900E-98D8B4B31E30}">
      <dgm:prSet custT="1"/>
      <dgm:spPr/>
      <dgm:t>
        <a:bodyPr/>
        <a:lstStyle/>
        <a:p>
          <a:r>
            <a:rPr lang="en-IN" sz="800" dirty="0" smtClean="0">
              <a:solidFill>
                <a:schemeClr val="tx1"/>
              </a:solidFill>
            </a:rPr>
            <a:t>Trade Certificate on Form -17</a:t>
          </a:r>
        </a:p>
      </dgm:t>
    </dgm:pt>
    <dgm:pt modelId="{96A6D1C9-43C5-486F-9A60-0B88AA819313}">
      <dgm:prSet phldrT="[Text]" custT="1"/>
      <dgm:spPr/>
      <dgm:t>
        <a:bodyPr/>
        <a:lstStyle/>
        <a:p>
          <a:r>
            <a:rPr lang="en-US" sz="1050" dirty="0" smtClean="0"/>
            <a:t>Applicant</a:t>
          </a:r>
          <a:endParaRPr lang="en-US" sz="1050" dirty="0"/>
        </a:p>
      </dgm:t>
    </dgm:pt>
    <dgm:pt modelId="{869A004E-0399-4E0F-B953-9A4C0CA1CD7E}" type="parTrans" cxnId="{17A11B7E-4873-44AA-BCAA-0D825EA9666B}">
      <dgm:prSet/>
      <dgm:spPr/>
      <dgm:t>
        <a:bodyPr/>
        <a:lstStyle/>
        <a:p>
          <a:endParaRPr lang="en-US"/>
        </a:p>
      </dgm:t>
    </dgm:pt>
    <dgm:pt modelId="{FD928171-511E-4535-AFF5-00656825B20E}" type="sibTrans" cxnId="{17A11B7E-4873-44AA-BCAA-0D825EA9666B}">
      <dgm:prSet custT="1"/>
      <dgm:spPr/>
      <dgm:t>
        <a:bodyPr/>
        <a:lstStyle/>
        <a:p>
          <a:endParaRPr lang="en-IN"/>
        </a:p>
      </dgm:t>
    </dgm:pt>
    <dgm:pt modelId="{9071D9A4-003E-43C0-A453-8A57F2DBBB50}">
      <dgm:prSet phldrT="[Text]" custT="1"/>
      <dgm:spPr/>
      <dgm:t>
        <a:bodyPr/>
        <a:lstStyle/>
        <a:p>
          <a:r>
            <a:rPr lang="en-IN" sz="1100" dirty="0" smtClean="0"/>
            <a:t>ARTO/MVI</a:t>
          </a:r>
          <a:endParaRPr lang="en-US" sz="1100" dirty="0"/>
        </a:p>
      </dgm:t>
    </dgm:pt>
    <dgm:pt modelId="{3E75D5B5-BF66-44D8-9CBC-6C33D6A98C92}" type="sibTrans" cxnId="{E4E78826-921D-400F-8F3F-487E4BC786BB}">
      <dgm:prSet custT="1"/>
      <dgm:spPr/>
      <dgm:t>
        <a:bodyPr/>
        <a:lstStyle/>
        <a:p>
          <a:r>
            <a:rPr lang="en-US" sz="800" dirty="0" smtClean="0">
              <a:solidFill>
                <a:schemeClr val="tx1"/>
              </a:solidFill>
            </a:rPr>
            <a:t>Inspection</a:t>
          </a:r>
          <a:endParaRPr lang="en-US" sz="800" dirty="0">
            <a:solidFill>
              <a:schemeClr val="tx1"/>
            </a:solidFill>
          </a:endParaRPr>
        </a:p>
      </dgm:t>
    </dgm:pt>
    <dgm:pt modelId="{A7B68959-FD80-4B07-ACDF-8730122A7A17}" type="parTrans" cxnId="{E4E78826-921D-400F-8F3F-487E4BC786BB}">
      <dgm:prSet/>
      <dgm:spPr/>
      <dgm:t>
        <a:bodyPr/>
        <a:lstStyle/>
        <a:p>
          <a:endParaRPr lang="en-US"/>
        </a:p>
      </dgm:t>
    </dgm:pt>
    <dgm:pt modelId="{9A43EBDF-7688-4507-B9E7-4BCF83456743}" type="pres">
      <dgm:prSet presAssocID="{F743FBE2-C735-4E61-B631-EB4545F52868}" presName="diagram" presStyleCnt="0">
        <dgm:presLayoutVars>
          <dgm:dir/>
          <dgm:resizeHandles val="exact"/>
        </dgm:presLayoutVars>
      </dgm:prSet>
      <dgm:spPr/>
      <dgm:t>
        <a:bodyPr/>
        <a:lstStyle/>
        <a:p>
          <a:endParaRPr lang="en-US"/>
        </a:p>
      </dgm:t>
    </dgm:pt>
    <dgm:pt modelId="{55633DBA-6D5D-4CF6-A6C8-D070003CB129}" type="pres">
      <dgm:prSet presAssocID="{2A7B378A-27E9-47F9-982B-D76446920165}" presName="node" presStyleLbl="node1" presStyleIdx="0" presStyleCnt="7" custScaleX="31584" custScaleY="25986" custLinFactNeighborX="531" custLinFactNeighborY="-1081">
        <dgm:presLayoutVars>
          <dgm:bulletEnabled val="1"/>
        </dgm:presLayoutVars>
      </dgm:prSet>
      <dgm:spPr/>
      <dgm:t>
        <a:bodyPr/>
        <a:lstStyle/>
        <a:p>
          <a:endParaRPr lang="en-US"/>
        </a:p>
      </dgm:t>
    </dgm:pt>
    <dgm:pt modelId="{997F7AA9-CF24-4D99-A3BB-1DBC35347C5D}" type="pres">
      <dgm:prSet presAssocID="{158AF649-2BEB-4BB9-9342-BA3DB88326FA}" presName="sibTrans" presStyleLbl="sibTrans2D1" presStyleIdx="0" presStyleCnt="6" custScaleX="120936" custScaleY="68546"/>
      <dgm:spPr/>
      <dgm:t>
        <a:bodyPr/>
        <a:lstStyle/>
        <a:p>
          <a:endParaRPr lang="en-US"/>
        </a:p>
      </dgm:t>
    </dgm:pt>
    <dgm:pt modelId="{A3224406-D870-4B63-B3CE-6A9AEAA43C59}" type="pres">
      <dgm:prSet presAssocID="{158AF649-2BEB-4BB9-9342-BA3DB88326FA}" presName="connectorText" presStyleLbl="sibTrans2D1" presStyleIdx="0" presStyleCnt="6"/>
      <dgm:spPr/>
      <dgm:t>
        <a:bodyPr/>
        <a:lstStyle/>
        <a:p>
          <a:endParaRPr lang="en-US"/>
        </a:p>
      </dgm:t>
    </dgm:pt>
    <dgm:pt modelId="{110B3E4F-BFFD-446C-9A1E-11B6851404EC}" type="pres">
      <dgm:prSet presAssocID="{3028DFAE-D32A-4ED5-BE2A-E4810580C108}" presName="node" presStyleLbl="node1" presStyleIdx="1" presStyleCnt="7" custScaleX="31584" custScaleY="34766" custLinFactNeighborX="1120" custLinFactNeighborY="655">
        <dgm:presLayoutVars>
          <dgm:bulletEnabled val="1"/>
        </dgm:presLayoutVars>
      </dgm:prSet>
      <dgm:spPr/>
      <dgm:t>
        <a:bodyPr/>
        <a:lstStyle/>
        <a:p>
          <a:endParaRPr lang="en-US"/>
        </a:p>
      </dgm:t>
    </dgm:pt>
    <dgm:pt modelId="{FDFDE4B5-55F8-4524-98C3-9A0A7395E01B}" type="pres">
      <dgm:prSet presAssocID="{41F73A41-036E-40E2-815E-6383974A6691}" presName="sibTrans" presStyleLbl="sibTrans2D1" presStyleIdx="1" presStyleCnt="6" custScaleX="120936" custScaleY="68546"/>
      <dgm:spPr/>
      <dgm:t>
        <a:bodyPr/>
        <a:lstStyle/>
        <a:p>
          <a:endParaRPr lang="en-US"/>
        </a:p>
      </dgm:t>
    </dgm:pt>
    <dgm:pt modelId="{C218FC3A-B103-4080-8012-58B280B84620}" type="pres">
      <dgm:prSet presAssocID="{41F73A41-036E-40E2-815E-6383974A6691}" presName="connectorText" presStyleLbl="sibTrans2D1" presStyleIdx="1" presStyleCnt="6"/>
      <dgm:spPr/>
      <dgm:t>
        <a:bodyPr/>
        <a:lstStyle/>
        <a:p>
          <a:endParaRPr lang="en-US"/>
        </a:p>
      </dgm:t>
    </dgm:pt>
    <dgm:pt modelId="{0D5FFDC5-1B01-4823-B17B-52F5968BB4F2}" type="pres">
      <dgm:prSet presAssocID="{9071D9A4-003E-43C0-A453-8A57F2DBBB50}" presName="node" presStyleLbl="node1" presStyleIdx="2" presStyleCnt="7" custScaleX="31584" custScaleY="34766">
        <dgm:presLayoutVars>
          <dgm:bulletEnabled val="1"/>
        </dgm:presLayoutVars>
      </dgm:prSet>
      <dgm:spPr/>
      <dgm:t>
        <a:bodyPr/>
        <a:lstStyle/>
        <a:p>
          <a:endParaRPr lang="en-US"/>
        </a:p>
      </dgm:t>
    </dgm:pt>
    <dgm:pt modelId="{3B3B6D35-B417-4A61-9939-69BB52D7E5AC}" type="pres">
      <dgm:prSet presAssocID="{3E75D5B5-BF66-44D8-9CBC-6C33D6A98C92}" presName="sibTrans" presStyleLbl="sibTrans2D1" presStyleIdx="2" presStyleCnt="6" custScaleX="120936" custScaleY="68546"/>
      <dgm:spPr/>
      <dgm:t>
        <a:bodyPr/>
        <a:lstStyle/>
        <a:p>
          <a:endParaRPr lang="en-US"/>
        </a:p>
      </dgm:t>
    </dgm:pt>
    <dgm:pt modelId="{6AA1AF60-6630-40DD-A1AC-7A0F67ABE452}" type="pres">
      <dgm:prSet presAssocID="{3E75D5B5-BF66-44D8-9CBC-6C33D6A98C92}" presName="connectorText" presStyleLbl="sibTrans2D1" presStyleIdx="2" presStyleCnt="6"/>
      <dgm:spPr/>
      <dgm:t>
        <a:bodyPr/>
        <a:lstStyle/>
        <a:p>
          <a:endParaRPr lang="en-US"/>
        </a:p>
      </dgm:t>
    </dgm:pt>
    <dgm:pt modelId="{79022C03-EF1D-4928-B61B-F421F4F001AB}" type="pres">
      <dgm:prSet presAssocID="{F4C4148E-9581-4779-A888-17B9A8872861}" presName="node" presStyleLbl="node1" presStyleIdx="3" presStyleCnt="7" custScaleX="31584" custScaleY="34766">
        <dgm:presLayoutVars>
          <dgm:bulletEnabled val="1"/>
        </dgm:presLayoutVars>
      </dgm:prSet>
      <dgm:spPr/>
      <dgm:t>
        <a:bodyPr/>
        <a:lstStyle/>
        <a:p>
          <a:endParaRPr lang="en-US"/>
        </a:p>
      </dgm:t>
    </dgm:pt>
    <dgm:pt modelId="{0F45B73D-CC6C-4CAE-9132-AF07B9CF5E78}" type="pres">
      <dgm:prSet presAssocID="{1B9EED27-2FE8-43B2-B2F9-A897C1FFAED7}" presName="sibTrans" presStyleLbl="sibTrans2D1" presStyleIdx="3" presStyleCnt="6" custAng="21443209" custScaleX="159903" custScaleY="121545"/>
      <dgm:spPr/>
      <dgm:t>
        <a:bodyPr/>
        <a:lstStyle/>
        <a:p>
          <a:endParaRPr lang="en-US"/>
        </a:p>
      </dgm:t>
    </dgm:pt>
    <dgm:pt modelId="{91CE22C6-AF08-4A53-8FDB-3E8659D34184}" type="pres">
      <dgm:prSet presAssocID="{1B9EED27-2FE8-43B2-B2F9-A897C1FFAED7}" presName="connectorText" presStyleLbl="sibTrans2D1" presStyleIdx="3" presStyleCnt="6"/>
      <dgm:spPr/>
      <dgm:t>
        <a:bodyPr/>
        <a:lstStyle/>
        <a:p>
          <a:endParaRPr lang="en-US"/>
        </a:p>
      </dgm:t>
    </dgm:pt>
    <dgm:pt modelId="{90FAEE29-0EB2-44A8-9EA2-B6229A8A6CB8}" type="pres">
      <dgm:prSet presAssocID="{A10BD11B-91B2-4ED6-AA98-31B55EC3DC03}" presName="node" presStyleLbl="node1" presStyleIdx="4" presStyleCnt="7" custScaleX="37499" custScaleY="16553">
        <dgm:presLayoutVars>
          <dgm:bulletEnabled val="1"/>
        </dgm:presLayoutVars>
      </dgm:prSet>
      <dgm:spPr/>
      <dgm:t>
        <a:bodyPr/>
        <a:lstStyle/>
        <a:p>
          <a:endParaRPr lang="en-US"/>
        </a:p>
      </dgm:t>
    </dgm:pt>
    <dgm:pt modelId="{6AF2ACED-C3E3-488C-A594-F52D33457907}" type="pres">
      <dgm:prSet presAssocID="{0F073AC3-DC3E-4C1B-AEBD-0CB62C6C0DA3}" presName="sibTrans" presStyleLbl="sibTrans2D1" presStyleIdx="4" presStyleCnt="6" custAng="0" custScaleX="173091" custScaleY="88491"/>
      <dgm:spPr/>
      <dgm:t>
        <a:bodyPr/>
        <a:lstStyle/>
        <a:p>
          <a:endParaRPr lang="en-US"/>
        </a:p>
      </dgm:t>
    </dgm:pt>
    <dgm:pt modelId="{3A7A6831-E55A-44FC-83EE-7FFF65CED652}" type="pres">
      <dgm:prSet presAssocID="{0F073AC3-DC3E-4C1B-AEBD-0CB62C6C0DA3}" presName="connectorText" presStyleLbl="sibTrans2D1" presStyleIdx="4" presStyleCnt="6"/>
      <dgm:spPr/>
      <dgm:t>
        <a:bodyPr/>
        <a:lstStyle/>
        <a:p>
          <a:endParaRPr lang="en-US"/>
        </a:p>
      </dgm:t>
    </dgm:pt>
    <dgm:pt modelId="{7A86CE96-771A-4F26-AFEA-08B0AA51E154}" type="pres">
      <dgm:prSet presAssocID="{AE2E46C4-7264-461C-B47B-EE328D2FAE9A}" presName="node" presStyleLbl="node1" presStyleIdx="5" presStyleCnt="7" custScaleX="31584" custScaleY="22566">
        <dgm:presLayoutVars>
          <dgm:bulletEnabled val="1"/>
        </dgm:presLayoutVars>
      </dgm:prSet>
      <dgm:spPr/>
      <dgm:t>
        <a:bodyPr/>
        <a:lstStyle/>
        <a:p>
          <a:endParaRPr lang="en-US"/>
        </a:p>
      </dgm:t>
    </dgm:pt>
    <dgm:pt modelId="{AF1E7C7B-3436-4D4D-BC06-22178B40CFB6}" type="pres">
      <dgm:prSet presAssocID="{D9B7AB32-8FA9-47E3-A00E-270062EF56A7}" presName="sibTrans" presStyleLbl="sibTrans2D1" presStyleIdx="5" presStyleCnt="6" custScaleX="127642" custScaleY="68546"/>
      <dgm:spPr/>
      <dgm:t>
        <a:bodyPr/>
        <a:lstStyle/>
        <a:p>
          <a:endParaRPr lang="en-US"/>
        </a:p>
      </dgm:t>
    </dgm:pt>
    <dgm:pt modelId="{2075C388-8959-4F58-B9B0-79521458F4B6}" type="pres">
      <dgm:prSet presAssocID="{D9B7AB32-8FA9-47E3-A00E-270062EF56A7}" presName="connectorText" presStyleLbl="sibTrans2D1" presStyleIdx="5" presStyleCnt="6"/>
      <dgm:spPr/>
      <dgm:t>
        <a:bodyPr/>
        <a:lstStyle/>
        <a:p>
          <a:endParaRPr lang="en-US"/>
        </a:p>
      </dgm:t>
    </dgm:pt>
    <dgm:pt modelId="{1FF5E755-61EB-4A50-BE74-ADF3F81A6B40}" type="pres">
      <dgm:prSet presAssocID="{96A6D1C9-43C5-486F-9A60-0B88AA819313}" presName="node" presStyleLbl="node1" presStyleIdx="6" presStyleCnt="7" custScaleX="36078" custScaleY="24377">
        <dgm:presLayoutVars>
          <dgm:bulletEnabled val="1"/>
        </dgm:presLayoutVars>
      </dgm:prSet>
      <dgm:spPr/>
      <dgm:t>
        <a:bodyPr/>
        <a:lstStyle/>
        <a:p>
          <a:endParaRPr lang="en-US"/>
        </a:p>
      </dgm:t>
    </dgm:pt>
  </dgm:ptLst>
  <dgm:cxnLst>
    <dgm:cxn modelId="{7D861C6F-C6CA-4515-B097-805D395313F5}" type="presOf" srcId="{3028DFAE-D32A-4ED5-BE2A-E4810580C108}" destId="{110B3E4F-BFFD-446C-9A1E-11B6851404EC}" srcOrd="0" destOrd="0" presId="urn:microsoft.com/office/officeart/2005/8/layout/process5"/>
    <dgm:cxn modelId="{1ED0AB06-FD2C-4F08-B8AD-A4C40A5B64FA}" type="presOf" srcId="{3E75D5B5-BF66-44D8-9CBC-6C33D6A98C92}" destId="{6AA1AF60-6630-40DD-A1AC-7A0F67ABE452}" srcOrd="1" destOrd="0" presId="urn:microsoft.com/office/officeart/2005/8/layout/process5"/>
    <dgm:cxn modelId="{1E32030E-20BE-4E56-85E0-B945280DC1EB}" type="presOf" srcId="{F743FBE2-C735-4E61-B631-EB4545F52868}" destId="{9A43EBDF-7688-4507-B9E7-4BCF83456743}" srcOrd="0" destOrd="0" presId="urn:microsoft.com/office/officeart/2005/8/layout/process5"/>
    <dgm:cxn modelId="{5B4D737B-6FAB-4C10-AF89-EADD0E113295}" type="presOf" srcId="{D9B7AB32-8FA9-47E3-A00E-270062EF56A7}" destId="{AF1E7C7B-3436-4D4D-BC06-22178B40CFB6}" srcOrd="0" destOrd="0" presId="urn:microsoft.com/office/officeart/2005/8/layout/process5"/>
    <dgm:cxn modelId="{7C0A2D57-E3F2-4359-94F7-6255C5635BEC}" type="presOf" srcId="{3E75D5B5-BF66-44D8-9CBC-6C33D6A98C92}" destId="{3B3B6D35-B417-4A61-9939-69BB52D7E5AC}" srcOrd="0" destOrd="0" presId="urn:microsoft.com/office/officeart/2005/8/layout/process5"/>
    <dgm:cxn modelId="{E4E78826-921D-400F-8F3F-487E4BC786BB}" srcId="{F743FBE2-C735-4E61-B631-EB4545F52868}" destId="{9071D9A4-003E-43C0-A453-8A57F2DBBB50}" srcOrd="2" destOrd="0" parTransId="{A7B68959-FD80-4B07-ACDF-8730122A7A17}" sibTransId="{3E75D5B5-BF66-44D8-9CBC-6C33D6A98C92}"/>
    <dgm:cxn modelId="{9F7AD9F5-8797-4FF8-BA03-AE3E3F165E39}" type="presOf" srcId="{9071D9A4-003E-43C0-A453-8A57F2DBBB50}" destId="{0D5FFDC5-1B01-4823-B17B-52F5968BB4F2}" srcOrd="0" destOrd="0" presId="urn:microsoft.com/office/officeart/2005/8/layout/process5"/>
    <dgm:cxn modelId="{458AC05C-BDCC-4622-92D1-51808CE1E9AE}" srcId="{F743FBE2-C735-4E61-B631-EB4545F52868}" destId="{2A7B378A-27E9-47F9-982B-D76446920165}" srcOrd="0" destOrd="0" parTransId="{3CBBC5B3-7E24-43C8-9EAD-09127F275C2F}" sibTransId="{158AF649-2BEB-4BB9-9342-BA3DB88326FA}"/>
    <dgm:cxn modelId="{FFC8F2EC-6752-4132-8AA9-B10A2CDDDFB4}" type="presOf" srcId="{AE2E46C4-7264-461C-B47B-EE328D2FAE9A}" destId="{7A86CE96-771A-4F26-AFEA-08B0AA51E154}" srcOrd="0" destOrd="0" presId="urn:microsoft.com/office/officeart/2005/8/layout/process5"/>
    <dgm:cxn modelId="{13B039CC-37FA-4975-9AF0-E585C02F5672}" type="presOf" srcId="{0F073AC3-DC3E-4C1B-AEBD-0CB62C6C0DA3}" destId="{6AF2ACED-C3E3-488C-A594-F52D33457907}" srcOrd="0" destOrd="0" presId="urn:microsoft.com/office/officeart/2005/8/layout/process5"/>
    <dgm:cxn modelId="{AD09E8EB-4153-4A77-B8F3-EFD4E1281DDF}" type="presOf" srcId="{41F73A41-036E-40E2-815E-6383974A6691}" destId="{C218FC3A-B103-4080-8012-58B280B84620}" srcOrd="1" destOrd="0" presId="urn:microsoft.com/office/officeart/2005/8/layout/process5"/>
    <dgm:cxn modelId="{9FCDE0F9-0CB6-477F-AB87-ABCF92C6CA59}" type="presOf" srcId="{D9B7AB32-8FA9-47E3-A00E-270062EF56A7}" destId="{2075C388-8959-4F58-B9B0-79521458F4B6}" srcOrd="1" destOrd="0" presId="urn:microsoft.com/office/officeart/2005/8/layout/process5"/>
    <dgm:cxn modelId="{7D332E6C-9A06-4933-907A-1463150501FE}" srcId="{F743FBE2-C735-4E61-B631-EB4545F52868}" destId="{F4C4148E-9581-4779-A888-17B9A8872861}" srcOrd="3" destOrd="0" parTransId="{3D1C4F90-FE68-4BBC-997E-1DBFC60C5D30}" sibTransId="{1B9EED27-2FE8-43B2-B2F9-A897C1FFAED7}"/>
    <dgm:cxn modelId="{1C63C395-5692-4FDF-96EE-8672839A42F0}" type="presOf" srcId="{F4C4148E-9581-4779-A888-17B9A8872861}" destId="{79022C03-EF1D-4928-B61B-F421F4F001AB}" srcOrd="0" destOrd="0" presId="urn:microsoft.com/office/officeart/2005/8/layout/process5"/>
    <dgm:cxn modelId="{17A11B7E-4873-44AA-BCAA-0D825EA9666B}" srcId="{F743FBE2-C735-4E61-B631-EB4545F52868}" destId="{96A6D1C9-43C5-486F-9A60-0B88AA819313}" srcOrd="6" destOrd="0" parTransId="{869A004E-0399-4E0F-B953-9A4C0CA1CD7E}" sibTransId="{FD928171-511E-4535-AFF5-00656825B20E}"/>
    <dgm:cxn modelId="{7EAB376A-5E84-4F34-96E1-1B4D7028E58F}" srcId="{F743FBE2-C735-4E61-B631-EB4545F52868}" destId="{A10BD11B-91B2-4ED6-AA98-31B55EC3DC03}" srcOrd="4" destOrd="0" parTransId="{77EA575D-4812-46B9-8942-E866EED5C3DD}" sibTransId="{0F073AC3-DC3E-4C1B-AEBD-0CB62C6C0DA3}"/>
    <dgm:cxn modelId="{31B30637-50EC-4B4A-96F4-C6CD1420A0A4}" type="presOf" srcId="{A10BD11B-91B2-4ED6-AA98-31B55EC3DC03}" destId="{90FAEE29-0EB2-44A8-9EA2-B6229A8A6CB8}" srcOrd="0" destOrd="0" presId="urn:microsoft.com/office/officeart/2005/8/layout/process5"/>
    <dgm:cxn modelId="{020B706E-B299-46E3-A97B-D818981266CC}" srcId="{F743FBE2-C735-4E61-B631-EB4545F52868}" destId="{3028DFAE-D32A-4ED5-BE2A-E4810580C108}" srcOrd="1" destOrd="0" parTransId="{9C1AD35C-A212-412B-8170-05DD7C4F9B3A}" sibTransId="{41F73A41-036E-40E2-815E-6383974A6691}"/>
    <dgm:cxn modelId="{38D2C5E6-87BF-4F32-B619-2280C81B3701}" type="presOf" srcId="{158AF649-2BEB-4BB9-9342-BA3DB88326FA}" destId="{997F7AA9-CF24-4D99-A3BB-1DBC35347C5D}" srcOrd="0" destOrd="0" presId="urn:microsoft.com/office/officeart/2005/8/layout/process5"/>
    <dgm:cxn modelId="{5BA8A956-6FCC-432D-A576-B76BECACA81C}" type="presOf" srcId="{2A7B378A-27E9-47F9-982B-D76446920165}" destId="{55633DBA-6D5D-4CF6-A6C8-D070003CB129}" srcOrd="0" destOrd="0" presId="urn:microsoft.com/office/officeart/2005/8/layout/process5"/>
    <dgm:cxn modelId="{154536C1-0204-4B35-BF6B-1BB169D341BC}" type="presOf" srcId="{1B9EED27-2FE8-43B2-B2F9-A897C1FFAED7}" destId="{0F45B73D-CC6C-4CAE-9132-AF07B9CF5E78}" srcOrd="0" destOrd="0" presId="urn:microsoft.com/office/officeart/2005/8/layout/process5"/>
    <dgm:cxn modelId="{AC9EFF80-87C1-40D5-A587-7DD33263BBAC}" type="presOf" srcId="{1B9EED27-2FE8-43B2-B2F9-A897C1FFAED7}" destId="{91CE22C6-AF08-4A53-8FDB-3E8659D34184}" srcOrd="1" destOrd="0" presId="urn:microsoft.com/office/officeart/2005/8/layout/process5"/>
    <dgm:cxn modelId="{E47622B7-DED2-4450-8612-8BDC3A99A65F}" type="presOf" srcId="{96A6D1C9-43C5-486F-9A60-0B88AA819313}" destId="{1FF5E755-61EB-4A50-BE74-ADF3F81A6B40}" srcOrd="0" destOrd="0" presId="urn:microsoft.com/office/officeart/2005/8/layout/process5"/>
    <dgm:cxn modelId="{29036D13-5E14-4181-8C88-64D7579770D5}" type="presOf" srcId="{0F073AC3-DC3E-4C1B-AEBD-0CB62C6C0DA3}" destId="{3A7A6831-E55A-44FC-83EE-7FFF65CED652}" srcOrd="1" destOrd="0" presId="urn:microsoft.com/office/officeart/2005/8/layout/process5"/>
    <dgm:cxn modelId="{8C921360-224E-4D03-81CA-AC1AB1EC00B1}" type="presOf" srcId="{41F73A41-036E-40E2-815E-6383974A6691}" destId="{FDFDE4B5-55F8-4524-98C3-9A0A7395E01B}" srcOrd="0" destOrd="0" presId="urn:microsoft.com/office/officeart/2005/8/layout/process5"/>
    <dgm:cxn modelId="{59E5962D-F409-4BCA-85B2-E6E25F228C6B}" type="presOf" srcId="{158AF649-2BEB-4BB9-9342-BA3DB88326FA}" destId="{A3224406-D870-4B63-B3CE-6A9AEAA43C59}" srcOrd="1" destOrd="0" presId="urn:microsoft.com/office/officeart/2005/8/layout/process5"/>
    <dgm:cxn modelId="{ACA11339-F3EF-4F6A-900E-98D8B4B31E30}" srcId="{F743FBE2-C735-4E61-B631-EB4545F52868}" destId="{AE2E46C4-7264-461C-B47B-EE328D2FAE9A}" srcOrd="5" destOrd="0" parTransId="{724C073F-6938-4D41-B283-EA6F56C775C5}" sibTransId="{D9B7AB32-8FA9-47E3-A00E-270062EF56A7}"/>
    <dgm:cxn modelId="{9D7B0196-9A52-4A58-9F96-A3B5C9F4BA89}" type="presParOf" srcId="{9A43EBDF-7688-4507-B9E7-4BCF83456743}" destId="{55633DBA-6D5D-4CF6-A6C8-D070003CB129}" srcOrd="0" destOrd="0" presId="urn:microsoft.com/office/officeart/2005/8/layout/process5"/>
    <dgm:cxn modelId="{1B3EF1E4-873B-4EF9-A238-5B75611A08CC}" type="presParOf" srcId="{9A43EBDF-7688-4507-B9E7-4BCF83456743}" destId="{997F7AA9-CF24-4D99-A3BB-1DBC35347C5D}" srcOrd="1" destOrd="0" presId="urn:microsoft.com/office/officeart/2005/8/layout/process5"/>
    <dgm:cxn modelId="{F7FA63F0-A59B-440D-B48D-A19D1EFF864C}" type="presParOf" srcId="{997F7AA9-CF24-4D99-A3BB-1DBC35347C5D}" destId="{A3224406-D870-4B63-B3CE-6A9AEAA43C59}" srcOrd="0" destOrd="0" presId="urn:microsoft.com/office/officeart/2005/8/layout/process5"/>
    <dgm:cxn modelId="{A00F9AF9-63D5-4178-85C1-789C5B6B5B48}" type="presParOf" srcId="{9A43EBDF-7688-4507-B9E7-4BCF83456743}" destId="{110B3E4F-BFFD-446C-9A1E-11B6851404EC}" srcOrd="2" destOrd="0" presId="urn:microsoft.com/office/officeart/2005/8/layout/process5"/>
    <dgm:cxn modelId="{14CF5803-3D47-4ADA-95D3-1D869C7E3AA3}" type="presParOf" srcId="{9A43EBDF-7688-4507-B9E7-4BCF83456743}" destId="{FDFDE4B5-55F8-4524-98C3-9A0A7395E01B}" srcOrd="3" destOrd="0" presId="urn:microsoft.com/office/officeart/2005/8/layout/process5"/>
    <dgm:cxn modelId="{28F25019-05C6-4629-A002-090F8B207979}" type="presParOf" srcId="{FDFDE4B5-55F8-4524-98C3-9A0A7395E01B}" destId="{C218FC3A-B103-4080-8012-58B280B84620}" srcOrd="0" destOrd="0" presId="urn:microsoft.com/office/officeart/2005/8/layout/process5"/>
    <dgm:cxn modelId="{95578DAF-C91C-45BD-9BB8-051FFE7F8645}" type="presParOf" srcId="{9A43EBDF-7688-4507-B9E7-4BCF83456743}" destId="{0D5FFDC5-1B01-4823-B17B-52F5968BB4F2}" srcOrd="4" destOrd="0" presId="urn:microsoft.com/office/officeart/2005/8/layout/process5"/>
    <dgm:cxn modelId="{14BD7203-9084-4454-BA03-E96B753F731B}" type="presParOf" srcId="{9A43EBDF-7688-4507-B9E7-4BCF83456743}" destId="{3B3B6D35-B417-4A61-9939-69BB52D7E5AC}" srcOrd="5" destOrd="0" presId="urn:microsoft.com/office/officeart/2005/8/layout/process5"/>
    <dgm:cxn modelId="{7CF081E5-5F14-4C7D-B962-35A343670B25}" type="presParOf" srcId="{3B3B6D35-B417-4A61-9939-69BB52D7E5AC}" destId="{6AA1AF60-6630-40DD-A1AC-7A0F67ABE452}" srcOrd="0" destOrd="0" presId="urn:microsoft.com/office/officeart/2005/8/layout/process5"/>
    <dgm:cxn modelId="{19C1964E-C3D8-48EB-818D-D3C8DF85B286}" type="presParOf" srcId="{9A43EBDF-7688-4507-B9E7-4BCF83456743}" destId="{79022C03-EF1D-4928-B61B-F421F4F001AB}" srcOrd="6" destOrd="0" presId="urn:microsoft.com/office/officeart/2005/8/layout/process5"/>
    <dgm:cxn modelId="{6C06ACD4-AF02-46F3-BB51-77B198533AA9}" type="presParOf" srcId="{9A43EBDF-7688-4507-B9E7-4BCF83456743}" destId="{0F45B73D-CC6C-4CAE-9132-AF07B9CF5E78}" srcOrd="7" destOrd="0" presId="urn:microsoft.com/office/officeart/2005/8/layout/process5"/>
    <dgm:cxn modelId="{E7C17C62-9474-4013-B0F3-F9486C7F16E0}" type="presParOf" srcId="{0F45B73D-CC6C-4CAE-9132-AF07B9CF5E78}" destId="{91CE22C6-AF08-4A53-8FDB-3E8659D34184}" srcOrd="0" destOrd="0" presId="urn:microsoft.com/office/officeart/2005/8/layout/process5"/>
    <dgm:cxn modelId="{35AF7CAF-05B0-4D3F-A5A1-CC75431F33E0}" type="presParOf" srcId="{9A43EBDF-7688-4507-B9E7-4BCF83456743}" destId="{90FAEE29-0EB2-44A8-9EA2-B6229A8A6CB8}" srcOrd="8" destOrd="0" presId="urn:microsoft.com/office/officeart/2005/8/layout/process5"/>
    <dgm:cxn modelId="{855B1FA0-3441-41A0-81F7-989CC6E01D88}" type="presParOf" srcId="{9A43EBDF-7688-4507-B9E7-4BCF83456743}" destId="{6AF2ACED-C3E3-488C-A594-F52D33457907}" srcOrd="9" destOrd="0" presId="urn:microsoft.com/office/officeart/2005/8/layout/process5"/>
    <dgm:cxn modelId="{E60819A2-A6A6-465C-9C46-5D90C8D9FDA3}" type="presParOf" srcId="{6AF2ACED-C3E3-488C-A594-F52D33457907}" destId="{3A7A6831-E55A-44FC-83EE-7FFF65CED652}" srcOrd="0" destOrd="0" presId="urn:microsoft.com/office/officeart/2005/8/layout/process5"/>
    <dgm:cxn modelId="{0CF7B6BE-6B09-431E-9287-590F04B45907}" type="presParOf" srcId="{9A43EBDF-7688-4507-B9E7-4BCF83456743}" destId="{7A86CE96-771A-4F26-AFEA-08B0AA51E154}" srcOrd="10" destOrd="0" presId="urn:microsoft.com/office/officeart/2005/8/layout/process5"/>
    <dgm:cxn modelId="{95BB2DBC-5FF5-404A-9616-7095A51AE043}" type="presParOf" srcId="{9A43EBDF-7688-4507-B9E7-4BCF83456743}" destId="{AF1E7C7B-3436-4D4D-BC06-22178B40CFB6}" srcOrd="11" destOrd="0" presId="urn:microsoft.com/office/officeart/2005/8/layout/process5"/>
    <dgm:cxn modelId="{76ACA77D-1066-45D5-BBDC-9D19600A1676}" type="presParOf" srcId="{AF1E7C7B-3436-4D4D-BC06-22178B40CFB6}" destId="{2075C388-8959-4F58-B9B0-79521458F4B6}" srcOrd="0" destOrd="0" presId="urn:microsoft.com/office/officeart/2005/8/layout/process5"/>
    <dgm:cxn modelId="{CD993CA8-B452-458E-A020-0E35E8F27D1C}" type="presParOf" srcId="{9A43EBDF-7688-4507-B9E7-4BCF83456743}" destId="{1FF5E755-61EB-4A50-BE74-ADF3F81A6B40}" srcOrd="1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43FBE2-C735-4E61-B631-EB4545F5286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A7B378A-27E9-47F9-982B-D76446920165}">
      <dgm:prSet phldrT="[Text]" custT="1"/>
      <dgm:spPr/>
      <dgm:t>
        <a:bodyPr/>
        <a:lstStyle/>
        <a:p>
          <a:r>
            <a:rPr lang="en-US" sz="1200" dirty="0" smtClean="0"/>
            <a:t>Applicant</a:t>
          </a:r>
          <a:endParaRPr lang="en-US" sz="1100" dirty="0"/>
        </a:p>
      </dgm:t>
    </dgm:pt>
    <dgm:pt modelId="{3CBBC5B3-7E24-43C8-9EAD-09127F275C2F}" type="parTrans" cxnId="{458AC05C-BDCC-4622-92D1-51808CE1E9AE}">
      <dgm:prSet/>
      <dgm:spPr/>
      <dgm:t>
        <a:bodyPr/>
        <a:lstStyle/>
        <a:p>
          <a:endParaRPr lang="en-US"/>
        </a:p>
      </dgm:t>
    </dgm:pt>
    <dgm:pt modelId="{158AF649-2BEB-4BB9-9342-BA3DB88326FA}" type="sibTrans" cxnId="{458AC05C-BDCC-4622-92D1-51808CE1E9AE}">
      <dgm:prSet custT="1"/>
      <dgm:spPr/>
      <dgm:t>
        <a:bodyPr/>
        <a:lstStyle/>
        <a:p>
          <a:r>
            <a:rPr lang="en-US" sz="800" dirty="0" smtClean="0">
              <a:solidFill>
                <a:schemeClr val="tx1"/>
              </a:solidFill>
            </a:rPr>
            <a:t>Application </a:t>
          </a:r>
          <a:endParaRPr lang="en-US" sz="800" dirty="0">
            <a:solidFill>
              <a:schemeClr val="tx1"/>
            </a:solidFill>
          </a:endParaRPr>
        </a:p>
      </dgm:t>
    </dgm:pt>
    <dgm:pt modelId="{3028DFAE-D32A-4ED5-BE2A-E4810580C108}">
      <dgm:prSet phldrT="[Text]" custT="1"/>
      <dgm:spPr/>
      <dgm:t>
        <a:bodyPr/>
        <a:lstStyle/>
        <a:p>
          <a:r>
            <a:rPr lang="en-US" sz="1050" dirty="0" smtClean="0"/>
            <a:t>TRANSPORT COMMISSIONER</a:t>
          </a:r>
          <a:endParaRPr lang="en-US" sz="1050" dirty="0"/>
        </a:p>
      </dgm:t>
    </dgm:pt>
    <dgm:pt modelId="{9C1AD35C-A212-412B-8170-05DD7C4F9B3A}" type="parTrans" cxnId="{020B706E-B299-46E3-A97B-D818981266CC}">
      <dgm:prSet/>
      <dgm:spPr/>
      <dgm:t>
        <a:bodyPr/>
        <a:lstStyle/>
        <a:p>
          <a:endParaRPr lang="en-US"/>
        </a:p>
      </dgm:t>
    </dgm:pt>
    <dgm:pt modelId="{41F73A41-036E-40E2-815E-6383974A6691}" type="sibTrans" cxnId="{020B706E-B299-46E3-A97B-D818981266CC}">
      <dgm:prSet custT="1"/>
      <dgm:spPr/>
      <dgm:t>
        <a:bodyPr/>
        <a:lstStyle/>
        <a:p>
          <a:r>
            <a:rPr lang="en-US" sz="800" dirty="0" smtClean="0">
              <a:solidFill>
                <a:schemeClr val="tx1"/>
              </a:solidFill>
            </a:rPr>
            <a:t>For</a:t>
          </a:r>
          <a:r>
            <a:rPr lang="en-US" sz="500" dirty="0" smtClean="0">
              <a:solidFill>
                <a:schemeClr val="tx1"/>
              </a:solidFill>
            </a:rPr>
            <a:t> </a:t>
          </a:r>
          <a:r>
            <a:rPr lang="en-US" sz="800" dirty="0" smtClean="0">
              <a:solidFill>
                <a:schemeClr val="tx1"/>
              </a:solidFill>
            </a:rPr>
            <a:t>Reporting</a:t>
          </a:r>
          <a:endParaRPr lang="en-US" sz="800" dirty="0">
            <a:solidFill>
              <a:schemeClr val="tx1"/>
            </a:solidFill>
          </a:endParaRPr>
        </a:p>
      </dgm:t>
    </dgm:pt>
    <dgm:pt modelId="{9071D9A4-003E-43C0-A453-8A57F2DBBB50}">
      <dgm:prSet phldrT="[Text]" custT="1"/>
      <dgm:spPr/>
      <dgm:t>
        <a:bodyPr/>
        <a:lstStyle/>
        <a:p>
          <a:r>
            <a:rPr lang="en-US" sz="1200" dirty="0" smtClean="0"/>
            <a:t>RTO</a:t>
          </a:r>
          <a:endParaRPr lang="en-US" sz="1100" dirty="0"/>
        </a:p>
      </dgm:t>
    </dgm:pt>
    <dgm:pt modelId="{A7B68959-FD80-4B07-ACDF-8730122A7A17}" type="parTrans" cxnId="{E4E78826-921D-400F-8F3F-487E4BC786BB}">
      <dgm:prSet/>
      <dgm:spPr/>
      <dgm:t>
        <a:bodyPr/>
        <a:lstStyle/>
        <a:p>
          <a:endParaRPr lang="en-US"/>
        </a:p>
      </dgm:t>
    </dgm:pt>
    <dgm:pt modelId="{3E75D5B5-BF66-44D8-9CBC-6C33D6A98C92}" type="sibTrans" cxnId="{E4E78826-921D-400F-8F3F-487E4BC786BB}">
      <dgm:prSet custT="1"/>
      <dgm:spPr/>
      <dgm:t>
        <a:bodyPr/>
        <a:lstStyle/>
        <a:p>
          <a:r>
            <a:rPr lang="en-US" sz="800" dirty="0" smtClean="0">
              <a:solidFill>
                <a:schemeClr val="tx1"/>
              </a:solidFill>
            </a:rPr>
            <a:t>Inspection</a:t>
          </a:r>
          <a:endParaRPr lang="en-US" sz="800" dirty="0">
            <a:solidFill>
              <a:schemeClr val="tx1"/>
            </a:solidFill>
          </a:endParaRPr>
        </a:p>
      </dgm:t>
    </dgm:pt>
    <dgm:pt modelId="{F4C4148E-9581-4779-A888-17B9A8872861}">
      <dgm:prSet phldrT="[Text]" custT="1"/>
      <dgm:spPr/>
      <dgm:t>
        <a:bodyPr/>
        <a:lstStyle/>
        <a:p>
          <a:r>
            <a:rPr lang="en-US" sz="1200" dirty="0" smtClean="0"/>
            <a:t>ARTO/MVI</a:t>
          </a:r>
          <a:endParaRPr lang="en-US" sz="1100" dirty="0"/>
        </a:p>
      </dgm:t>
    </dgm:pt>
    <dgm:pt modelId="{3D1C4F90-FE68-4BBC-997E-1DBFC60C5D30}" type="parTrans" cxnId="{7D332E6C-9A06-4933-907A-1463150501FE}">
      <dgm:prSet/>
      <dgm:spPr/>
      <dgm:t>
        <a:bodyPr/>
        <a:lstStyle/>
        <a:p>
          <a:endParaRPr lang="en-US"/>
        </a:p>
      </dgm:t>
    </dgm:pt>
    <dgm:pt modelId="{1B9EED27-2FE8-43B2-B2F9-A897C1FFAED7}" type="sibTrans" cxnId="{7D332E6C-9A06-4933-907A-1463150501FE}">
      <dgm:prSet custT="1"/>
      <dgm:spPr/>
      <dgm:t>
        <a:bodyPr/>
        <a:lstStyle/>
        <a:p>
          <a:r>
            <a:rPr lang="en-US" sz="800" dirty="0" smtClean="0">
              <a:solidFill>
                <a:schemeClr val="tx1"/>
              </a:solidFill>
            </a:rPr>
            <a:t>For Inspection</a:t>
          </a:r>
          <a:endParaRPr lang="en-US" sz="800" dirty="0">
            <a:solidFill>
              <a:schemeClr val="tx1"/>
            </a:solidFill>
          </a:endParaRPr>
        </a:p>
      </dgm:t>
    </dgm:pt>
    <dgm:pt modelId="{A10BD11B-91B2-4ED6-AA98-31B55EC3DC03}">
      <dgm:prSet phldrT="[Text]" custT="1"/>
      <dgm:spPr/>
      <dgm:t>
        <a:bodyPr/>
        <a:lstStyle/>
        <a:p>
          <a:r>
            <a:rPr lang="en-US" sz="1200" dirty="0" smtClean="0"/>
            <a:t>ARTO/MVI</a:t>
          </a:r>
          <a:endParaRPr lang="en-US" sz="1100" dirty="0"/>
        </a:p>
      </dgm:t>
    </dgm:pt>
    <dgm:pt modelId="{77EA575D-4812-46B9-8942-E866EED5C3DD}" type="parTrans" cxnId="{7EAB376A-5E84-4F34-96E1-1B4D7028E58F}">
      <dgm:prSet/>
      <dgm:spPr/>
      <dgm:t>
        <a:bodyPr/>
        <a:lstStyle/>
        <a:p>
          <a:endParaRPr lang="en-US"/>
        </a:p>
      </dgm:t>
    </dgm:pt>
    <dgm:pt modelId="{0F073AC3-DC3E-4C1B-AEBD-0CB62C6C0DA3}" type="sibTrans" cxnId="{7EAB376A-5E84-4F34-96E1-1B4D7028E58F}">
      <dgm:prSet custT="1"/>
      <dgm:spPr/>
      <dgm:t>
        <a:bodyPr/>
        <a:lstStyle/>
        <a:p>
          <a:r>
            <a:rPr lang="en-US" sz="800" dirty="0" smtClean="0">
              <a:solidFill>
                <a:schemeClr val="tx1"/>
              </a:solidFill>
            </a:rPr>
            <a:t>Recommendation</a:t>
          </a:r>
          <a:endParaRPr lang="en-US" sz="800" dirty="0">
            <a:solidFill>
              <a:schemeClr val="tx1"/>
            </a:solidFill>
          </a:endParaRPr>
        </a:p>
      </dgm:t>
    </dgm:pt>
    <dgm:pt modelId="{AE2E46C4-7264-461C-B47B-EE328D2FAE9A}">
      <dgm:prSet phldrT="[Text]" custT="1"/>
      <dgm:spPr/>
      <dgm:t>
        <a:bodyPr/>
        <a:lstStyle/>
        <a:p>
          <a:r>
            <a:rPr lang="en-US" sz="1200" dirty="0" smtClean="0"/>
            <a:t>RTO</a:t>
          </a:r>
          <a:endParaRPr lang="en-US" sz="1100" dirty="0"/>
        </a:p>
      </dgm:t>
    </dgm:pt>
    <dgm:pt modelId="{724C073F-6938-4D41-B283-EA6F56C775C5}" type="parTrans" cxnId="{ACA11339-F3EF-4F6A-900E-98D8B4B31E30}">
      <dgm:prSet/>
      <dgm:spPr/>
      <dgm:t>
        <a:bodyPr/>
        <a:lstStyle/>
        <a:p>
          <a:endParaRPr lang="en-US"/>
        </a:p>
      </dgm:t>
    </dgm:pt>
    <dgm:pt modelId="{D9B7AB32-8FA9-47E3-A00E-270062EF56A7}" type="sibTrans" cxnId="{ACA11339-F3EF-4F6A-900E-98D8B4B31E30}">
      <dgm:prSet custT="1"/>
      <dgm:spPr/>
      <dgm:t>
        <a:bodyPr/>
        <a:lstStyle/>
        <a:p>
          <a:r>
            <a:rPr lang="en-US" sz="800" dirty="0" smtClean="0">
              <a:solidFill>
                <a:schemeClr val="tx1"/>
              </a:solidFill>
            </a:rPr>
            <a:t>For</a:t>
          </a:r>
          <a:r>
            <a:rPr lang="en-US" sz="500" dirty="0" smtClean="0">
              <a:solidFill>
                <a:schemeClr val="tx1"/>
              </a:solidFill>
            </a:rPr>
            <a:t> </a:t>
          </a:r>
          <a:r>
            <a:rPr lang="en-US" sz="800" dirty="0" smtClean="0">
              <a:solidFill>
                <a:schemeClr val="tx1"/>
              </a:solidFill>
            </a:rPr>
            <a:t>Approval</a:t>
          </a:r>
          <a:endParaRPr lang="en-US" sz="800" dirty="0">
            <a:solidFill>
              <a:schemeClr val="tx1"/>
            </a:solidFill>
          </a:endParaRPr>
        </a:p>
      </dgm:t>
    </dgm:pt>
    <dgm:pt modelId="{96A6D1C9-43C5-486F-9A60-0B88AA819313}">
      <dgm:prSet phldrT="[Text]" custT="1"/>
      <dgm:spPr/>
      <dgm:t>
        <a:bodyPr/>
        <a:lstStyle/>
        <a:p>
          <a:r>
            <a:rPr lang="en-US" sz="1050" dirty="0" smtClean="0"/>
            <a:t>TRANSPORT COMMISSIONER</a:t>
          </a:r>
          <a:endParaRPr lang="en-US" sz="1050" dirty="0"/>
        </a:p>
      </dgm:t>
    </dgm:pt>
    <dgm:pt modelId="{869A004E-0399-4E0F-B953-9A4C0CA1CD7E}" type="parTrans" cxnId="{17A11B7E-4873-44AA-BCAA-0D825EA9666B}">
      <dgm:prSet/>
      <dgm:spPr/>
      <dgm:t>
        <a:bodyPr/>
        <a:lstStyle/>
        <a:p>
          <a:endParaRPr lang="en-US"/>
        </a:p>
      </dgm:t>
    </dgm:pt>
    <dgm:pt modelId="{FD928171-511E-4535-AFF5-00656825B20E}" type="sibTrans" cxnId="{17A11B7E-4873-44AA-BCAA-0D825EA9666B}">
      <dgm:prSet custT="1"/>
      <dgm:spPr/>
      <dgm:t>
        <a:bodyPr/>
        <a:lstStyle/>
        <a:p>
          <a:r>
            <a:rPr lang="en-US" sz="800" dirty="0" smtClean="0">
              <a:solidFill>
                <a:schemeClr val="tx1"/>
              </a:solidFill>
            </a:rPr>
            <a:t>License Authorization</a:t>
          </a:r>
          <a:endParaRPr lang="en-US" sz="800" dirty="0">
            <a:solidFill>
              <a:schemeClr val="tx1"/>
            </a:solidFill>
          </a:endParaRPr>
        </a:p>
      </dgm:t>
    </dgm:pt>
    <dgm:pt modelId="{82961E7E-1B08-4D3F-B0DB-52422A8231B4}">
      <dgm:prSet phldrT="[Text]" custT="1"/>
      <dgm:spPr/>
      <dgm:t>
        <a:bodyPr/>
        <a:lstStyle/>
        <a:p>
          <a:r>
            <a:rPr lang="en-US" sz="1200" dirty="0" smtClean="0"/>
            <a:t>Applicant</a:t>
          </a:r>
          <a:endParaRPr lang="en-US" sz="1100" dirty="0"/>
        </a:p>
      </dgm:t>
    </dgm:pt>
    <dgm:pt modelId="{A69A8F68-A047-47C9-9479-2451F4513DA4}" type="parTrans" cxnId="{3BDE16AA-FF1E-4CF2-8779-408207944C0B}">
      <dgm:prSet/>
      <dgm:spPr/>
      <dgm:t>
        <a:bodyPr/>
        <a:lstStyle/>
        <a:p>
          <a:endParaRPr lang="en-US"/>
        </a:p>
      </dgm:t>
    </dgm:pt>
    <dgm:pt modelId="{0805C66B-F6FA-4269-8240-98640A9E635F}" type="sibTrans" cxnId="{3BDE16AA-FF1E-4CF2-8779-408207944C0B}">
      <dgm:prSet/>
      <dgm:spPr/>
      <dgm:t>
        <a:bodyPr/>
        <a:lstStyle/>
        <a:p>
          <a:endParaRPr lang="en-US"/>
        </a:p>
      </dgm:t>
    </dgm:pt>
    <dgm:pt modelId="{9A43EBDF-7688-4507-B9E7-4BCF83456743}" type="pres">
      <dgm:prSet presAssocID="{F743FBE2-C735-4E61-B631-EB4545F52868}" presName="diagram" presStyleCnt="0">
        <dgm:presLayoutVars>
          <dgm:dir/>
          <dgm:resizeHandles val="exact"/>
        </dgm:presLayoutVars>
      </dgm:prSet>
      <dgm:spPr/>
      <dgm:t>
        <a:bodyPr/>
        <a:lstStyle/>
        <a:p>
          <a:endParaRPr lang="en-US"/>
        </a:p>
      </dgm:t>
    </dgm:pt>
    <dgm:pt modelId="{55633DBA-6D5D-4CF6-A6C8-D070003CB129}" type="pres">
      <dgm:prSet presAssocID="{2A7B378A-27E9-47F9-982B-D76446920165}" presName="node" presStyleLbl="node1" presStyleIdx="0" presStyleCnt="8" custScaleX="31584" custScaleY="34766" custLinFactNeighborX="531" custLinFactNeighborY="-1081">
        <dgm:presLayoutVars>
          <dgm:bulletEnabled val="1"/>
        </dgm:presLayoutVars>
      </dgm:prSet>
      <dgm:spPr/>
      <dgm:t>
        <a:bodyPr/>
        <a:lstStyle/>
        <a:p>
          <a:endParaRPr lang="en-US"/>
        </a:p>
      </dgm:t>
    </dgm:pt>
    <dgm:pt modelId="{997F7AA9-CF24-4D99-A3BB-1DBC35347C5D}" type="pres">
      <dgm:prSet presAssocID="{158AF649-2BEB-4BB9-9342-BA3DB88326FA}" presName="sibTrans" presStyleLbl="sibTrans2D1" presStyleIdx="0" presStyleCnt="7" custScaleX="120936" custScaleY="68546"/>
      <dgm:spPr/>
      <dgm:t>
        <a:bodyPr/>
        <a:lstStyle/>
        <a:p>
          <a:endParaRPr lang="en-US"/>
        </a:p>
      </dgm:t>
    </dgm:pt>
    <dgm:pt modelId="{A3224406-D870-4B63-B3CE-6A9AEAA43C59}" type="pres">
      <dgm:prSet presAssocID="{158AF649-2BEB-4BB9-9342-BA3DB88326FA}" presName="connectorText" presStyleLbl="sibTrans2D1" presStyleIdx="0" presStyleCnt="7"/>
      <dgm:spPr/>
      <dgm:t>
        <a:bodyPr/>
        <a:lstStyle/>
        <a:p>
          <a:endParaRPr lang="en-US"/>
        </a:p>
      </dgm:t>
    </dgm:pt>
    <dgm:pt modelId="{110B3E4F-BFFD-446C-9A1E-11B6851404EC}" type="pres">
      <dgm:prSet presAssocID="{3028DFAE-D32A-4ED5-BE2A-E4810580C108}" presName="node" presStyleLbl="node1" presStyleIdx="1" presStyleCnt="8" custScaleX="31584" custScaleY="34766" custLinFactNeighborX="531" custLinFactNeighborY="-1081">
        <dgm:presLayoutVars>
          <dgm:bulletEnabled val="1"/>
        </dgm:presLayoutVars>
      </dgm:prSet>
      <dgm:spPr/>
      <dgm:t>
        <a:bodyPr/>
        <a:lstStyle/>
        <a:p>
          <a:endParaRPr lang="en-US"/>
        </a:p>
      </dgm:t>
    </dgm:pt>
    <dgm:pt modelId="{FDFDE4B5-55F8-4524-98C3-9A0A7395E01B}" type="pres">
      <dgm:prSet presAssocID="{41F73A41-036E-40E2-815E-6383974A6691}" presName="sibTrans" presStyleLbl="sibTrans2D1" presStyleIdx="1" presStyleCnt="7" custScaleX="120936" custScaleY="68546"/>
      <dgm:spPr/>
      <dgm:t>
        <a:bodyPr/>
        <a:lstStyle/>
        <a:p>
          <a:endParaRPr lang="en-US"/>
        </a:p>
      </dgm:t>
    </dgm:pt>
    <dgm:pt modelId="{C218FC3A-B103-4080-8012-58B280B84620}" type="pres">
      <dgm:prSet presAssocID="{41F73A41-036E-40E2-815E-6383974A6691}" presName="connectorText" presStyleLbl="sibTrans2D1" presStyleIdx="1" presStyleCnt="7"/>
      <dgm:spPr/>
      <dgm:t>
        <a:bodyPr/>
        <a:lstStyle/>
        <a:p>
          <a:endParaRPr lang="en-US"/>
        </a:p>
      </dgm:t>
    </dgm:pt>
    <dgm:pt modelId="{0D5FFDC5-1B01-4823-B17B-52F5968BB4F2}" type="pres">
      <dgm:prSet presAssocID="{9071D9A4-003E-43C0-A453-8A57F2DBBB50}" presName="node" presStyleLbl="node1" presStyleIdx="2" presStyleCnt="8" custScaleX="31584" custScaleY="34766">
        <dgm:presLayoutVars>
          <dgm:bulletEnabled val="1"/>
        </dgm:presLayoutVars>
      </dgm:prSet>
      <dgm:spPr/>
      <dgm:t>
        <a:bodyPr/>
        <a:lstStyle/>
        <a:p>
          <a:endParaRPr lang="en-US"/>
        </a:p>
      </dgm:t>
    </dgm:pt>
    <dgm:pt modelId="{3B3B6D35-B417-4A61-9939-69BB52D7E5AC}" type="pres">
      <dgm:prSet presAssocID="{3E75D5B5-BF66-44D8-9CBC-6C33D6A98C92}" presName="sibTrans" presStyleLbl="sibTrans2D1" presStyleIdx="2" presStyleCnt="7" custScaleX="120936" custScaleY="68546"/>
      <dgm:spPr/>
      <dgm:t>
        <a:bodyPr/>
        <a:lstStyle/>
        <a:p>
          <a:endParaRPr lang="en-US"/>
        </a:p>
      </dgm:t>
    </dgm:pt>
    <dgm:pt modelId="{6AA1AF60-6630-40DD-A1AC-7A0F67ABE452}" type="pres">
      <dgm:prSet presAssocID="{3E75D5B5-BF66-44D8-9CBC-6C33D6A98C92}" presName="connectorText" presStyleLbl="sibTrans2D1" presStyleIdx="2" presStyleCnt="7"/>
      <dgm:spPr/>
      <dgm:t>
        <a:bodyPr/>
        <a:lstStyle/>
        <a:p>
          <a:endParaRPr lang="en-US"/>
        </a:p>
      </dgm:t>
    </dgm:pt>
    <dgm:pt modelId="{79022C03-EF1D-4928-B61B-F421F4F001AB}" type="pres">
      <dgm:prSet presAssocID="{F4C4148E-9581-4779-A888-17B9A8872861}" presName="node" presStyleLbl="node1" presStyleIdx="3" presStyleCnt="8" custScaleX="31584" custScaleY="34766">
        <dgm:presLayoutVars>
          <dgm:bulletEnabled val="1"/>
        </dgm:presLayoutVars>
      </dgm:prSet>
      <dgm:spPr/>
      <dgm:t>
        <a:bodyPr/>
        <a:lstStyle/>
        <a:p>
          <a:endParaRPr lang="en-US"/>
        </a:p>
      </dgm:t>
    </dgm:pt>
    <dgm:pt modelId="{0F45B73D-CC6C-4CAE-9132-AF07B9CF5E78}" type="pres">
      <dgm:prSet presAssocID="{1B9EED27-2FE8-43B2-B2F9-A897C1FFAED7}" presName="sibTrans" presStyleLbl="sibTrans2D1" presStyleIdx="3" presStyleCnt="7" custAng="21443209" custScaleX="120936" custScaleY="115141"/>
      <dgm:spPr/>
      <dgm:t>
        <a:bodyPr/>
        <a:lstStyle/>
        <a:p>
          <a:endParaRPr lang="en-US"/>
        </a:p>
      </dgm:t>
    </dgm:pt>
    <dgm:pt modelId="{91CE22C6-AF08-4A53-8FDB-3E8659D34184}" type="pres">
      <dgm:prSet presAssocID="{1B9EED27-2FE8-43B2-B2F9-A897C1FFAED7}" presName="connectorText" presStyleLbl="sibTrans2D1" presStyleIdx="3" presStyleCnt="7"/>
      <dgm:spPr/>
      <dgm:t>
        <a:bodyPr/>
        <a:lstStyle/>
        <a:p>
          <a:endParaRPr lang="en-US"/>
        </a:p>
      </dgm:t>
    </dgm:pt>
    <dgm:pt modelId="{90FAEE29-0EB2-44A8-9EA2-B6229A8A6CB8}" type="pres">
      <dgm:prSet presAssocID="{A10BD11B-91B2-4ED6-AA98-31B55EC3DC03}" presName="node" presStyleLbl="node1" presStyleIdx="4" presStyleCnt="8" custScaleX="37499" custScaleY="34766">
        <dgm:presLayoutVars>
          <dgm:bulletEnabled val="1"/>
        </dgm:presLayoutVars>
      </dgm:prSet>
      <dgm:spPr/>
      <dgm:t>
        <a:bodyPr/>
        <a:lstStyle/>
        <a:p>
          <a:endParaRPr lang="en-US"/>
        </a:p>
      </dgm:t>
    </dgm:pt>
    <dgm:pt modelId="{6AF2ACED-C3E3-488C-A594-F52D33457907}" type="pres">
      <dgm:prSet presAssocID="{0F073AC3-DC3E-4C1B-AEBD-0CB62C6C0DA3}" presName="sibTrans" presStyleLbl="sibTrans2D1" presStyleIdx="4" presStyleCnt="7" custAng="0" custScaleX="173091" custScaleY="88491"/>
      <dgm:spPr/>
      <dgm:t>
        <a:bodyPr/>
        <a:lstStyle/>
        <a:p>
          <a:endParaRPr lang="en-US"/>
        </a:p>
      </dgm:t>
    </dgm:pt>
    <dgm:pt modelId="{3A7A6831-E55A-44FC-83EE-7FFF65CED652}" type="pres">
      <dgm:prSet presAssocID="{0F073AC3-DC3E-4C1B-AEBD-0CB62C6C0DA3}" presName="connectorText" presStyleLbl="sibTrans2D1" presStyleIdx="4" presStyleCnt="7"/>
      <dgm:spPr/>
      <dgm:t>
        <a:bodyPr/>
        <a:lstStyle/>
        <a:p>
          <a:endParaRPr lang="en-US"/>
        </a:p>
      </dgm:t>
    </dgm:pt>
    <dgm:pt modelId="{7A86CE96-771A-4F26-AFEA-08B0AA51E154}" type="pres">
      <dgm:prSet presAssocID="{AE2E46C4-7264-461C-B47B-EE328D2FAE9A}" presName="node" presStyleLbl="node1" presStyleIdx="5" presStyleCnt="8" custScaleX="31584" custScaleY="34766">
        <dgm:presLayoutVars>
          <dgm:bulletEnabled val="1"/>
        </dgm:presLayoutVars>
      </dgm:prSet>
      <dgm:spPr/>
      <dgm:t>
        <a:bodyPr/>
        <a:lstStyle/>
        <a:p>
          <a:endParaRPr lang="en-US"/>
        </a:p>
      </dgm:t>
    </dgm:pt>
    <dgm:pt modelId="{AF1E7C7B-3436-4D4D-BC06-22178B40CFB6}" type="pres">
      <dgm:prSet presAssocID="{D9B7AB32-8FA9-47E3-A00E-270062EF56A7}" presName="sibTrans" presStyleLbl="sibTrans2D1" presStyleIdx="5" presStyleCnt="7" custScaleX="120936" custScaleY="68546"/>
      <dgm:spPr/>
      <dgm:t>
        <a:bodyPr/>
        <a:lstStyle/>
        <a:p>
          <a:endParaRPr lang="en-US"/>
        </a:p>
      </dgm:t>
    </dgm:pt>
    <dgm:pt modelId="{2075C388-8959-4F58-B9B0-79521458F4B6}" type="pres">
      <dgm:prSet presAssocID="{D9B7AB32-8FA9-47E3-A00E-270062EF56A7}" presName="connectorText" presStyleLbl="sibTrans2D1" presStyleIdx="5" presStyleCnt="7"/>
      <dgm:spPr/>
      <dgm:t>
        <a:bodyPr/>
        <a:lstStyle/>
        <a:p>
          <a:endParaRPr lang="en-US"/>
        </a:p>
      </dgm:t>
    </dgm:pt>
    <dgm:pt modelId="{1FF5E755-61EB-4A50-BE74-ADF3F81A6B40}" type="pres">
      <dgm:prSet presAssocID="{96A6D1C9-43C5-486F-9A60-0B88AA819313}" presName="node" presStyleLbl="node1" presStyleIdx="6" presStyleCnt="8" custScaleX="31584" custScaleY="34766">
        <dgm:presLayoutVars>
          <dgm:bulletEnabled val="1"/>
        </dgm:presLayoutVars>
      </dgm:prSet>
      <dgm:spPr/>
      <dgm:t>
        <a:bodyPr/>
        <a:lstStyle/>
        <a:p>
          <a:endParaRPr lang="en-US"/>
        </a:p>
      </dgm:t>
    </dgm:pt>
    <dgm:pt modelId="{8C835D40-EF4C-491C-9789-D05DC3E18FB4}" type="pres">
      <dgm:prSet presAssocID="{FD928171-511E-4535-AFF5-00656825B20E}" presName="sibTrans" presStyleLbl="sibTrans2D1" presStyleIdx="6" presStyleCnt="7" custScaleX="120936" custScaleY="68546"/>
      <dgm:spPr/>
      <dgm:t>
        <a:bodyPr/>
        <a:lstStyle/>
        <a:p>
          <a:endParaRPr lang="en-US"/>
        </a:p>
      </dgm:t>
    </dgm:pt>
    <dgm:pt modelId="{50F2B699-D3D9-458B-80C3-408926B3DC1E}" type="pres">
      <dgm:prSet presAssocID="{FD928171-511E-4535-AFF5-00656825B20E}" presName="connectorText" presStyleLbl="sibTrans2D1" presStyleIdx="6" presStyleCnt="7"/>
      <dgm:spPr/>
      <dgm:t>
        <a:bodyPr/>
        <a:lstStyle/>
        <a:p>
          <a:endParaRPr lang="en-US"/>
        </a:p>
      </dgm:t>
    </dgm:pt>
    <dgm:pt modelId="{2EB6C7DD-319D-4EF5-A9E0-FDB8A503B97C}" type="pres">
      <dgm:prSet presAssocID="{82961E7E-1B08-4D3F-B0DB-52422A8231B4}" presName="node" presStyleLbl="node1" presStyleIdx="7" presStyleCnt="8" custScaleX="31584" custScaleY="34766">
        <dgm:presLayoutVars>
          <dgm:bulletEnabled val="1"/>
        </dgm:presLayoutVars>
      </dgm:prSet>
      <dgm:spPr/>
      <dgm:t>
        <a:bodyPr/>
        <a:lstStyle/>
        <a:p>
          <a:endParaRPr lang="en-US"/>
        </a:p>
      </dgm:t>
    </dgm:pt>
  </dgm:ptLst>
  <dgm:cxnLst>
    <dgm:cxn modelId="{3473D3EC-A119-44AF-A448-B7BA267900ED}" type="presOf" srcId="{2A7B378A-27E9-47F9-982B-D76446920165}" destId="{55633DBA-6D5D-4CF6-A6C8-D070003CB129}" srcOrd="0" destOrd="0" presId="urn:microsoft.com/office/officeart/2005/8/layout/process5"/>
    <dgm:cxn modelId="{387A35DF-DB2D-4A7C-B27C-F4CFF0CA27F3}" type="presOf" srcId="{1B9EED27-2FE8-43B2-B2F9-A897C1FFAED7}" destId="{0F45B73D-CC6C-4CAE-9132-AF07B9CF5E78}" srcOrd="0" destOrd="0" presId="urn:microsoft.com/office/officeart/2005/8/layout/process5"/>
    <dgm:cxn modelId="{E4E78826-921D-400F-8F3F-487E4BC786BB}" srcId="{F743FBE2-C735-4E61-B631-EB4545F52868}" destId="{9071D9A4-003E-43C0-A453-8A57F2DBBB50}" srcOrd="2" destOrd="0" parTransId="{A7B68959-FD80-4B07-ACDF-8730122A7A17}" sibTransId="{3E75D5B5-BF66-44D8-9CBC-6C33D6A98C92}"/>
    <dgm:cxn modelId="{FD38CBD1-A4F5-4221-87FF-88463BFA1509}" type="presOf" srcId="{82961E7E-1B08-4D3F-B0DB-52422A8231B4}" destId="{2EB6C7DD-319D-4EF5-A9E0-FDB8A503B97C}" srcOrd="0" destOrd="0" presId="urn:microsoft.com/office/officeart/2005/8/layout/process5"/>
    <dgm:cxn modelId="{C675FB16-9C36-4054-A5C9-249582FE57D8}" type="presOf" srcId="{D9B7AB32-8FA9-47E3-A00E-270062EF56A7}" destId="{2075C388-8959-4F58-B9B0-79521458F4B6}" srcOrd="1" destOrd="0" presId="urn:microsoft.com/office/officeart/2005/8/layout/process5"/>
    <dgm:cxn modelId="{458AC05C-BDCC-4622-92D1-51808CE1E9AE}" srcId="{F743FBE2-C735-4E61-B631-EB4545F52868}" destId="{2A7B378A-27E9-47F9-982B-D76446920165}" srcOrd="0" destOrd="0" parTransId="{3CBBC5B3-7E24-43C8-9EAD-09127F275C2F}" sibTransId="{158AF649-2BEB-4BB9-9342-BA3DB88326FA}"/>
    <dgm:cxn modelId="{64CBFB1E-3B83-4C27-91D5-8B6F4B037AC4}" type="presOf" srcId="{3028DFAE-D32A-4ED5-BE2A-E4810580C108}" destId="{110B3E4F-BFFD-446C-9A1E-11B6851404EC}" srcOrd="0" destOrd="0" presId="urn:microsoft.com/office/officeart/2005/8/layout/process5"/>
    <dgm:cxn modelId="{83C78F73-2405-496C-8245-F97ABA8BD8CC}" type="presOf" srcId="{41F73A41-036E-40E2-815E-6383974A6691}" destId="{C218FC3A-B103-4080-8012-58B280B84620}" srcOrd="1" destOrd="0" presId="urn:microsoft.com/office/officeart/2005/8/layout/process5"/>
    <dgm:cxn modelId="{8883CFC3-FA26-4CFB-881A-5BD3BA3A7BE8}" type="presOf" srcId="{41F73A41-036E-40E2-815E-6383974A6691}" destId="{FDFDE4B5-55F8-4524-98C3-9A0A7395E01B}" srcOrd="0" destOrd="0" presId="urn:microsoft.com/office/officeart/2005/8/layout/process5"/>
    <dgm:cxn modelId="{715986CB-4666-466A-8319-A796758E0DDC}" type="presOf" srcId="{96A6D1C9-43C5-486F-9A60-0B88AA819313}" destId="{1FF5E755-61EB-4A50-BE74-ADF3F81A6B40}" srcOrd="0" destOrd="0" presId="urn:microsoft.com/office/officeart/2005/8/layout/process5"/>
    <dgm:cxn modelId="{7D332E6C-9A06-4933-907A-1463150501FE}" srcId="{F743FBE2-C735-4E61-B631-EB4545F52868}" destId="{F4C4148E-9581-4779-A888-17B9A8872861}" srcOrd="3" destOrd="0" parTransId="{3D1C4F90-FE68-4BBC-997E-1DBFC60C5D30}" sibTransId="{1B9EED27-2FE8-43B2-B2F9-A897C1FFAED7}"/>
    <dgm:cxn modelId="{40AD11DD-8F91-4DA4-860E-41D3AC8441BF}" type="presOf" srcId="{F743FBE2-C735-4E61-B631-EB4545F52868}" destId="{9A43EBDF-7688-4507-B9E7-4BCF83456743}" srcOrd="0" destOrd="0" presId="urn:microsoft.com/office/officeart/2005/8/layout/process5"/>
    <dgm:cxn modelId="{3BDE16AA-FF1E-4CF2-8779-408207944C0B}" srcId="{F743FBE2-C735-4E61-B631-EB4545F52868}" destId="{82961E7E-1B08-4D3F-B0DB-52422A8231B4}" srcOrd="7" destOrd="0" parTransId="{A69A8F68-A047-47C9-9479-2451F4513DA4}" sibTransId="{0805C66B-F6FA-4269-8240-98640A9E635F}"/>
    <dgm:cxn modelId="{F48E673E-1F84-4FAE-A60B-BB7935295C8E}" type="presOf" srcId="{158AF649-2BEB-4BB9-9342-BA3DB88326FA}" destId="{A3224406-D870-4B63-B3CE-6A9AEAA43C59}" srcOrd="1" destOrd="0" presId="urn:microsoft.com/office/officeart/2005/8/layout/process5"/>
    <dgm:cxn modelId="{FA4E145B-BBE4-45E4-B2D9-4D6746D6A446}" type="presOf" srcId="{0F073AC3-DC3E-4C1B-AEBD-0CB62C6C0DA3}" destId="{3A7A6831-E55A-44FC-83EE-7FFF65CED652}" srcOrd="1" destOrd="0" presId="urn:microsoft.com/office/officeart/2005/8/layout/process5"/>
    <dgm:cxn modelId="{17A11B7E-4873-44AA-BCAA-0D825EA9666B}" srcId="{F743FBE2-C735-4E61-B631-EB4545F52868}" destId="{96A6D1C9-43C5-486F-9A60-0B88AA819313}" srcOrd="6" destOrd="0" parTransId="{869A004E-0399-4E0F-B953-9A4C0CA1CD7E}" sibTransId="{FD928171-511E-4535-AFF5-00656825B20E}"/>
    <dgm:cxn modelId="{7EAB376A-5E84-4F34-96E1-1B4D7028E58F}" srcId="{F743FBE2-C735-4E61-B631-EB4545F52868}" destId="{A10BD11B-91B2-4ED6-AA98-31B55EC3DC03}" srcOrd="4" destOrd="0" parTransId="{77EA575D-4812-46B9-8942-E866EED5C3DD}" sibTransId="{0F073AC3-DC3E-4C1B-AEBD-0CB62C6C0DA3}"/>
    <dgm:cxn modelId="{020B706E-B299-46E3-A97B-D818981266CC}" srcId="{F743FBE2-C735-4E61-B631-EB4545F52868}" destId="{3028DFAE-D32A-4ED5-BE2A-E4810580C108}" srcOrd="1" destOrd="0" parTransId="{9C1AD35C-A212-412B-8170-05DD7C4F9B3A}" sibTransId="{41F73A41-036E-40E2-815E-6383974A6691}"/>
    <dgm:cxn modelId="{BC1B6FCD-9794-4D88-B38D-9BE52C988EE7}" type="presOf" srcId="{9071D9A4-003E-43C0-A453-8A57F2DBBB50}" destId="{0D5FFDC5-1B01-4823-B17B-52F5968BB4F2}" srcOrd="0" destOrd="0" presId="urn:microsoft.com/office/officeart/2005/8/layout/process5"/>
    <dgm:cxn modelId="{329CAB58-93F4-424B-863B-17AF9E20F529}" type="presOf" srcId="{3E75D5B5-BF66-44D8-9CBC-6C33D6A98C92}" destId="{3B3B6D35-B417-4A61-9939-69BB52D7E5AC}" srcOrd="0" destOrd="0" presId="urn:microsoft.com/office/officeart/2005/8/layout/process5"/>
    <dgm:cxn modelId="{2AE3BAA5-B3C7-44BD-8389-A6CE4DA6B476}" type="presOf" srcId="{A10BD11B-91B2-4ED6-AA98-31B55EC3DC03}" destId="{90FAEE29-0EB2-44A8-9EA2-B6229A8A6CB8}" srcOrd="0" destOrd="0" presId="urn:microsoft.com/office/officeart/2005/8/layout/process5"/>
    <dgm:cxn modelId="{793158E9-639A-4176-B198-35E4F48E9A4D}" type="presOf" srcId="{FD928171-511E-4535-AFF5-00656825B20E}" destId="{8C835D40-EF4C-491C-9789-D05DC3E18FB4}" srcOrd="0" destOrd="0" presId="urn:microsoft.com/office/officeart/2005/8/layout/process5"/>
    <dgm:cxn modelId="{DB20DBDA-4DFC-4A4F-A774-DD2227638FE2}" type="presOf" srcId="{D9B7AB32-8FA9-47E3-A00E-270062EF56A7}" destId="{AF1E7C7B-3436-4D4D-BC06-22178B40CFB6}" srcOrd="0" destOrd="0" presId="urn:microsoft.com/office/officeart/2005/8/layout/process5"/>
    <dgm:cxn modelId="{51F7CC3D-C0A4-4CA7-86F7-416D42B63CEA}" type="presOf" srcId="{0F073AC3-DC3E-4C1B-AEBD-0CB62C6C0DA3}" destId="{6AF2ACED-C3E3-488C-A594-F52D33457907}" srcOrd="0" destOrd="0" presId="urn:microsoft.com/office/officeart/2005/8/layout/process5"/>
    <dgm:cxn modelId="{5A7965E3-1663-4A33-BD08-6C1BD03361A2}" type="presOf" srcId="{AE2E46C4-7264-461C-B47B-EE328D2FAE9A}" destId="{7A86CE96-771A-4F26-AFEA-08B0AA51E154}" srcOrd="0" destOrd="0" presId="urn:microsoft.com/office/officeart/2005/8/layout/process5"/>
    <dgm:cxn modelId="{0074372E-920D-4FE2-AFC9-4DFB1848F6C0}" type="presOf" srcId="{158AF649-2BEB-4BB9-9342-BA3DB88326FA}" destId="{997F7AA9-CF24-4D99-A3BB-1DBC35347C5D}" srcOrd="0" destOrd="0" presId="urn:microsoft.com/office/officeart/2005/8/layout/process5"/>
    <dgm:cxn modelId="{47A42B14-CC9C-4848-94DC-A5D69598E887}" type="presOf" srcId="{1B9EED27-2FE8-43B2-B2F9-A897C1FFAED7}" destId="{91CE22C6-AF08-4A53-8FDB-3E8659D34184}" srcOrd="1" destOrd="0" presId="urn:microsoft.com/office/officeart/2005/8/layout/process5"/>
    <dgm:cxn modelId="{D469DE03-EEC3-443D-8DBE-B805A9BE6FD7}" type="presOf" srcId="{3E75D5B5-BF66-44D8-9CBC-6C33D6A98C92}" destId="{6AA1AF60-6630-40DD-A1AC-7A0F67ABE452}" srcOrd="1" destOrd="0" presId="urn:microsoft.com/office/officeart/2005/8/layout/process5"/>
    <dgm:cxn modelId="{B9AC955D-8D1C-4461-867D-02B11CF534A5}" type="presOf" srcId="{F4C4148E-9581-4779-A888-17B9A8872861}" destId="{79022C03-EF1D-4928-B61B-F421F4F001AB}" srcOrd="0" destOrd="0" presId="urn:microsoft.com/office/officeart/2005/8/layout/process5"/>
    <dgm:cxn modelId="{ACA11339-F3EF-4F6A-900E-98D8B4B31E30}" srcId="{F743FBE2-C735-4E61-B631-EB4545F52868}" destId="{AE2E46C4-7264-461C-B47B-EE328D2FAE9A}" srcOrd="5" destOrd="0" parTransId="{724C073F-6938-4D41-B283-EA6F56C775C5}" sibTransId="{D9B7AB32-8FA9-47E3-A00E-270062EF56A7}"/>
    <dgm:cxn modelId="{3DE17E27-B47B-45A6-8028-0B7BC4436CE4}" type="presOf" srcId="{FD928171-511E-4535-AFF5-00656825B20E}" destId="{50F2B699-D3D9-458B-80C3-408926B3DC1E}" srcOrd="1" destOrd="0" presId="urn:microsoft.com/office/officeart/2005/8/layout/process5"/>
    <dgm:cxn modelId="{965FB4F0-F53F-4434-925E-3E749A645163}" type="presParOf" srcId="{9A43EBDF-7688-4507-B9E7-4BCF83456743}" destId="{55633DBA-6D5D-4CF6-A6C8-D070003CB129}" srcOrd="0" destOrd="0" presId="urn:microsoft.com/office/officeart/2005/8/layout/process5"/>
    <dgm:cxn modelId="{F1BAF7DD-7C30-4014-B115-EC7BD77691FD}" type="presParOf" srcId="{9A43EBDF-7688-4507-B9E7-4BCF83456743}" destId="{997F7AA9-CF24-4D99-A3BB-1DBC35347C5D}" srcOrd="1" destOrd="0" presId="urn:microsoft.com/office/officeart/2005/8/layout/process5"/>
    <dgm:cxn modelId="{DDF2D887-01A9-4880-93DB-60652C5A5AB1}" type="presParOf" srcId="{997F7AA9-CF24-4D99-A3BB-1DBC35347C5D}" destId="{A3224406-D870-4B63-B3CE-6A9AEAA43C59}" srcOrd="0" destOrd="0" presId="urn:microsoft.com/office/officeart/2005/8/layout/process5"/>
    <dgm:cxn modelId="{A160DCCD-6BB5-4A18-817F-3F0EEF7CD403}" type="presParOf" srcId="{9A43EBDF-7688-4507-B9E7-4BCF83456743}" destId="{110B3E4F-BFFD-446C-9A1E-11B6851404EC}" srcOrd="2" destOrd="0" presId="urn:microsoft.com/office/officeart/2005/8/layout/process5"/>
    <dgm:cxn modelId="{FE9EA5EA-D364-4519-B747-E226D4057E8E}" type="presParOf" srcId="{9A43EBDF-7688-4507-B9E7-4BCF83456743}" destId="{FDFDE4B5-55F8-4524-98C3-9A0A7395E01B}" srcOrd="3" destOrd="0" presId="urn:microsoft.com/office/officeart/2005/8/layout/process5"/>
    <dgm:cxn modelId="{85BC662B-394D-4ABA-A6CE-8927F3E0A743}" type="presParOf" srcId="{FDFDE4B5-55F8-4524-98C3-9A0A7395E01B}" destId="{C218FC3A-B103-4080-8012-58B280B84620}" srcOrd="0" destOrd="0" presId="urn:microsoft.com/office/officeart/2005/8/layout/process5"/>
    <dgm:cxn modelId="{AFC55781-2C4A-47AE-9C1E-ECF4457C14C4}" type="presParOf" srcId="{9A43EBDF-7688-4507-B9E7-4BCF83456743}" destId="{0D5FFDC5-1B01-4823-B17B-52F5968BB4F2}" srcOrd="4" destOrd="0" presId="urn:microsoft.com/office/officeart/2005/8/layout/process5"/>
    <dgm:cxn modelId="{900CF833-23FC-4A2D-974B-C124E94076A6}" type="presParOf" srcId="{9A43EBDF-7688-4507-B9E7-4BCF83456743}" destId="{3B3B6D35-B417-4A61-9939-69BB52D7E5AC}" srcOrd="5" destOrd="0" presId="urn:microsoft.com/office/officeart/2005/8/layout/process5"/>
    <dgm:cxn modelId="{974096F1-F30B-40BA-81E9-F405E438E658}" type="presParOf" srcId="{3B3B6D35-B417-4A61-9939-69BB52D7E5AC}" destId="{6AA1AF60-6630-40DD-A1AC-7A0F67ABE452}" srcOrd="0" destOrd="0" presId="urn:microsoft.com/office/officeart/2005/8/layout/process5"/>
    <dgm:cxn modelId="{6F1DE2D1-5843-4A52-8A4A-0BE9BF77750A}" type="presParOf" srcId="{9A43EBDF-7688-4507-B9E7-4BCF83456743}" destId="{79022C03-EF1D-4928-B61B-F421F4F001AB}" srcOrd="6" destOrd="0" presId="urn:microsoft.com/office/officeart/2005/8/layout/process5"/>
    <dgm:cxn modelId="{A47CC1DE-4F8A-41DB-AC62-FF193BF67AAF}" type="presParOf" srcId="{9A43EBDF-7688-4507-B9E7-4BCF83456743}" destId="{0F45B73D-CC6C-4CAE-9132-AF07B9CF5E78}" srcOrd="7" destOrd="0" presId="urn:microsoft.com/office/officeart/2005/8/layout/process5"/>
    <dgm:cxn modelId="{725EE187-9BFD-4460-8B26-3B54FCEE7607}" type="presParOf" srcId="{0F45B73D-CC6C-4CAE-9132-AF07B9CF5E78}" destId="{91CE22C6-AF08-4A53-8FDB-3E8659D34184}" srcOrd="0" destOrd="0" presId="urn:microsoft.com/office/officeart/2005/8/layout/process5"/>
    <dgm:cxn modelId="{AE890A45-DD76-4938-A287-506A4A076430}" type="presParOf" srcId="{9A43EBDF-7688-4507-B9E7-4BCF83456743}" destId="{90FAEE29-0EB2-44A8-9EA2-B6229A8A6CB8}" srcOrd="8" destOrd="0" presId="urn:microsoft.com/office/officeart/2005/8/layout/process5"/>
    <dgm:cxn modelId="{FFC95E74-E496-4B7F-AABF-A94C8FA20482}" type="presParOf" srcId="{9A43EBDF-7688-4507-B9E7-4BCF83456743}" destId="{6AF2ACED-C3E3-488C-A594-F52D33457907}" srcOrd="9" destOrd="0" presId="urn:microsoft.com/office/officeart/2005/8/layout/process5"/>
    <dgm:cxn modelId="{418EA92C-56B3-4E09-BAD2-2BD9E95250FC}" type="presParOf" srcId="{6AF2ACED-C3E3-488C-A594-F52D33457907}" destId="{3A7A6831-E55A-44FC-83EE-7FFF65CED652}" srcOrd="0" destOrd="0" presId="urn:microsoft.com/office/officeart/2005/8/layout/process5"/>
    <dgm:cxn modelId="{C21B8C44-07EF-4ED3-A21C-648D6B1FCAD7}" type="presParOf" srcId="{9A43EBDF-7688-4507-B9E7-4BCF83456743}" destId="{7A86CE96-771A-4F26-AFEA-08B0AA51E154}" srcOrd="10" destOrd="0" presId="urn:microsoft.com/office/officeart/2005/8/layout/process5"/>
    <dgm:cxn modelId="{3E1A700A-65C3-4240-BBEA-178E88C5C126}" type="presParOf" srcId="{9A43EBDF-7688-4507-B9E7-4BCF83456743}" destId="{AF1E7C7B-3436-4D4D-BC06-22178B40CFB6}" srcOrd="11" destOrd="0" presId="urn:microsoft.com/office/officeart/2005/8/layout/process5"/>
    <dgm:cxn modelId="{E6A31FEB-75B0-4231-B2C4-611B1E6AA2AE}" type="presParOf" srcId="{AF1E7C7B-3436-4D4D-BC06-22178B40CFB6}" destId="{2075C388-8959-4F58-B9B0-79521458F4B6}" srcOrd="0" destOrd="0" presId="urn:microsoft.com/office/officeart/2005/8/layout/process5"/>
    <dgm:cxn modelId="{B568FDA1-94F7-45FB-958A-2D31E059E624}" type="presParOf" srcId="{9A43EBDF-7688-4507-B9E7-4BCF83456743}" destId="{1FF5E755-61EB-4A50-BE74-ADF3F81A6B40}" srcOrd="12" destOrd="0" presId="urn:microsoft.com/office/officeart/2005/8/layout/process5"/>
    <dgm:cxn modelId="{6F3898B0-D66E-44A1-A8D8-D1EED14EFAB4}" type="presParOf" srcId="{9A43EBDF-7688-4507-B9E7-4BCF83456743}" destId="{8C835D40-EF4C-491C-9789-D05DC3E18FB4}" srcOrd="13" destOrd="0" presId="urn:microsoft.com/office/officeart/2005/8/layout/process5"/>
    <dgm:cxn modelId="{37CCB729-CF20-4A19-B375-E6392E9055DD}" type="presParOf" srcId="{8C835D40-EF4C-491C-9789-D05DC3E18FB4}" destId="{50F2B699-D3D9-458B-80C3-408926B3DC1E}" srcOrd="0" destOrd="0" presId="urn:microsoft.com/office/officeart/2005/8/layout/process5"/>
    <dgm:cxn modelId="{EADCE05D-A804-4FC0-B3F2-62AC5B8F0E93}" type="presParOf" srcId="{9A43EBDF-7688-4507-B9E7-4BCF83456743}" destId="{2EB6C7DD-319D-4EF5-A9E0-FDB8A503B97C}"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F781C-5652-452B-8DF6-4E02755D9F40}">
      <dsp:nvSpPr>
        <dsp:cNvPr id="0" name=""/>
        <dsp:cNvSpPr/>
      </dsp:nvSpPr>
      <dsp:spPr>
        <a:xfrm>
          <a:off x="0" y="36061"/>
          <a:ext cx="7696200" cy="271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Motor Vehicles </a:t>
          </a:r>
          <a:r>
            <a:rPr lang="en-US" sz="1600" kern="1200" baseline="0" dirty="0" smtClean="0"/>
            <a:t>Department</a:t>
          </a:r>
          <a:endParaRPr lang="en-US" sz="1600" kern="1200" baseline="0" dirty="0"/>
        </a:p>
      </dsp:txBody>
      <dsp:txXfrm>
        <a:off x="13267" y="49328"/>
        <a:ext cx="7669666" cy="245248"/>
      </dsp:txXfrm>
    </dsp:sp>
    <dsp:sp modelId="{CFEF2BB1-C404-4DFC-891F-9FCC3C661B82}">
      <dsp:nvSpPr>
        <dsp:cNvPr id="0" name=""/>
        <dsp:cNvSpPr/>
      </dsp:nvSpPr>
      <dsp:spPr>
        <a:xfrm>
          <a:off x="0" y="340857"/>
          <a:ext cx="7696200" cy="29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smtClean="0"/>
            <a:t>Commercial/ Non-Commercial Transport &amp; Regulation</a:t>
          </a:r>
          <a:endParaRPr lang="en-US" sz="1600" kern="1200" baseline="0" dirty="0"/>
        </a:p>
      </dsp:txBody>
      <dsp:txXfrm>
        <a:off x="0" y="340857"/>
        <a:ext cx="7696200" cy="298148"/>
      </dsp:txXfrm>
    </dsp:sp>
    <dsp:sp modelId="{8DEB2736-B2D0-4C0E-9142-679EE7BF88A4}">
      <dsp:nvSpPr>
        <dsp:cNvPr id="0" name=""/>
        <dsp:cNvSpPr/>
      </dsp:nvSpPr>
      <dsp:spPr>
        <a:xfrm>
          <a:off x="0" y="627285"/>
          <a:ext cx="7696200" cy="284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baseline="0" dirty="0" smtClean="0"/>
            <a:t>J&amp;K Road Transport Corporation</a:t>
          </a:r>
          <a:endParaRPr lang="en-US" sz="1600" kern="1200" baseline="0" dirty="0"/>
        </a:p>
      </dsp:txBody>
      <dsp:txXfrm>
        <a:off x="13896" y="641181"/>
        <a:ext cx="7668408" cy="256869"/>
      </dsp:txXfrm>
    </dsp:sp>
    <dsp:sp modelId="{D2D22C2F-26BA-452A-B2B6-5396A71C7E51}">
      <dsp:nvSpPr>
        <dsp:cNvPr id="0" name=""/>
        <dsp:cNvSpPr/>
      </dsp:nvSpPr>
      <dsp:spPr>
        <a:xfrm>
          <a:off x="0" y="932082"/>
          <a:ext cx="7696200" cy="31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smtClean="0"/>
            <a:t>Public Transport (Buses/Trucks)</a:t>
          </a:r>
          <a:endParaRPr lang="en-US" sz="1600" kern="1200" baseline="0" dirty="0"/>
        </a:p>
      </dsp:txBody>
      <dsp:txXfrm>
        <a:off x="0" y="932082"/>
        <a:ext cx="7696200" cy="311447"/>
      </dsp:txXfrm>
    </dsp:sp>
    <dsp:sp modelId="{955A124E-BA4D-458F-8DDC-2FCB7DD94593}">
      <dsp:nvSpPr>
        <dsp:cNvPr id="0" name=""/>
        <dsp:cNvSpPr/>
      </dsp:nvSpPr>
      <dsp:spPr>
        <a:xfrm>
          <a:off x="0" y="1223383"/>
          <a:ext cx="7696200" cy="253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State Motor Garages</a:t>
          </a:r>
          <a:endParaRPr lang="en-US" sz="1600" kern="1200" dirty="0"/>
        </a:p>
      </dsp:txBody>
      <dsp:txXfrm>
        <a:off x="12377" y="1235760"/>
        <a:ext cx="7671446" cy="228787"/>
      </dsp:txXfrm>
    </dsp:sp>
    <dsp:sp modelId="{5DCE95E2-8386-4783-9A93-DD347514403F}">
      <dsp:nvSpPr>
        <dsp:cNvPr id="0" name=""/>
        <dsp:cNvSpPr/>
      </dsp:nvSpPr>
      <dsp:spPr>
        <a:xfrm>
          <a:off x="0" y="1528190"/>
          <a:ext cx="7696200" cy="355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LMVs for Govt. Offices</a:t>
          </a:r>
          <a:endParaRPr lang="en-US" sz="1600" kern="1200" dirty="0"/>
        </a:p>
      </dsp:txBody>
      <dsp:txXfrm>
        <a:off x="0" y="1528190"/>
        <a:ext cx="7696200" cy="355038"/>
      </dsp:txXfrm>
    </dsp:sp>
    <dsp:sp modelId="{F3EB20C8-A8E5-4F4C-A6F2-A76E09177F0D}">
      <dsp:nvSpPr>
        <dsp:cNvPr id="0" name=""/>
        <dsp:cNvSpPr/>
      </dsp:nvSpPr>
      <dsp:spPr>
        <a:xfrm>
          <a:off x="0" y="2010389"/>
          <a:ext cx="7696200" cy="3026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Interface with : </a:t>
          </a:r>
          <a:endParaRPr lang="en-US" sz="1600" kern="1200" dirty="0"/>
        </a:p>
      </dsp:txBody>
      <dsp:txXfrm>
        <a:off x="14774" y="2025163"/>
        <a:ext cx="7666652" cy="273090"/>
      </dsp:txXfrm>
    </dsp:sp>
    <dsp:sp modelId="{17F99647-A023-46A8-AF5D-70719F9923AB}">
      <dsp:nvSpPr>
        <dsp:cNvPr id="0" name=""/>
        <dsp:cNvSpPr/>
      </dsp:nvSpPr>
      <dsp:spPr>
        <a:xfrm>
          <a:off x="0" y="2284852"/>
          <a:ext cx="7696200" cy="32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Civil &amp; Police Administration</a:t>
          </a:r>
          <a:endParaRPr lang="en-US" sz="1600" kern="1200" dirty="0"/>
        </a:p>
        <a:p>
          <a:pPr marL="171450" lvl="1" indent="-171450" algn="l" defTabSz="711200">
            <a:lnSpc>
              <a:spcPct val="90000"/>
            </a:lnSpc>
            <a:spcBef>
              <a:spcPct val="0"/>
            </a:spcBef>
            <a:spcAft>
              <a:spcPct val="20000"/>
            </a:spcAft>
            <a:buChar char="••"/>
          </a:pPr>
          <a:r>
            <a:rPr lang="en-US" sz="1600" kern="1200" dirty="0" smtClean="0"/>
            <a:t>PWD/NHAI/BRO </a:t>
          </a:r>
          <a:endParaRPr lang="en-US" sz="1600" kern="1200" dirty="0"/>
        </a:p>
        <a:p>
          <a:pPr marL="171450" lvl="1" indent="-171450" algn="l" defTabSz="711200">
            <a:lnSpc>
              <a:spcPct val="90000"/>
            </a:lnSpc>
            <a:spcBef>
              <a:spcPct val="0"/>
            </a:spcBef>
            <a:spcAft>
              <a:spcPct val="20000"/>
            </a:spcAft>
            <a:buChar char="••"/>
          </a:pPr>
          <a:r>
            <a:rPr lang="en-US" sz="1600" kern="1200" dirty="0" smtClean="0"/>
            <a:t>Health Department</a:t>
          </a:r>
          <a:endParaRPr lang="en-US" sz="1600" kern="1200" dirty="0"/>
        </a:p>
        <a:p>
          <a:pPr marL="171450" lvl="1" indent="-171450" algn="l" defTabSz="711200">
            <a:lnSpc>
              <a:spcPct val="90000"/>
            </a:lnSpc>
            <a:spcBef>
              <a:spcPct val="0"/>
            </a:spcBef>
            <a:spcAft>
              <a:spcPct val="20000"/>
            </a:spcAft>
            <a:buChar char="••"/>
          </a:pPr>
          <a:r>
            <a:rPr lang="en-US" sz="1600" kern="1200" dirty="0" smtClean="0"/>
            <a:t>Urban Dev. Department</a:t>
          </a:r>
          <a:endParaRPr lang="en-US" sz="1600" kern="1200" dirty="0"/>
        </a:p>
      </dsp:txBody>
      <dsp:txXfrm>
        <a:off x="0" y="2284852"/>
        <a:ext cx="7696200" cy="322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FEDF5-69E5-4CFB-B09D-3CAD81B742AB}">
      <dsp:nvSpPr>
        <dsp:cNvPr id="0" name=""/>
        <dsp:cNvSpPr/>
      </dsp:nvSpPr>
      <dsp:spPr>
        <a:xfrm>
          <a:off x="0" y="748775"/>
          <a:ext cx="3124200" cy="432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Learner License</a:t>
          </a:r>
          <a:endParaRPr lang="en-US" sz="1000" kern="1200" dirty="0"/>
        </a:p>
      </dsp:txBody>
      <dsp:txXfrm>
        <a:off x="21136" y="769911"/>
        <a:ext cx="3081928" cy="390702"/>
      </dsp:txXfrm>
    </dsp:sp>
    <dsp:sp modelId="{08DAAF95-EF5B-4D2B-A660-11405880A24E}">
      <dsp:nvSpPr>
        <dsp:cNvPr id="0" name=""/>
        <dsp:cNvSpPr/>
      </dsp:nvSpPr>
      <dsp:spPr>
        <a:xfrm>
          <a:off x="0" y="1181749"/>
          <a:ext cx="3124200" cy="2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Renewal of Learner License</a:t>
          </a:r>
          <a:endParaRPr lang="en-US" sz="1200" kern="1200" dirty="0"/>
        </a:p>
      </dsp:txBody>
      <dsp:txXfrm>
        <a:off x="0" y="1181749"/>
        <a:ext cx="3124200" cy="231299"/>
      </dsp:txXfrm>
    </dsp:sp>
    <dsp:sp modelId="{B43017C2-45BD-4D98-BC98-C490458DC0F2}">
      <dsp:nvSpPr>
        <dsp:cNvPr id="0" name=""/>
        <dsp:cNvSpPr/>
      </dsp:nvSpPr>
      <dsp:spPr>
        <a:xfrm>
          <a:off x="0" y="1413049"/>
          <a:ext cx="3124200" cy="336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Driving License</a:t>
          </a:r>
          <a:endParaRPr lang="en-US" sz="1000" kern="1200" dirty="0"/>
        </a:p>
      </dsp:txBody>
      <dsp:txXfrm>
        <a:off x="16436" y="1429485"/>
        <a:ext cx="3091328" cy="303812"/>
      </dsp:txXfrm>
    </dsp:sp>
    <dsp:sp modelId="{20CF9F37-51AB-43C7-B561-943CD07CCAB4}">
      <dsp:nvSpPr>
        <dsp:cNvPr id="0" name=""/>
        <dsp:cNvSpPr/>
      </dsp:nvSpPr>
      <dsp:spPr>
        <a:xfrm>
          <a:off x="0" y="1749733"/>
          <a:ext cx="3124200" cy="18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Renewal of Driving License</a:t>
          </a:r>
          <a:endParaRPr lang="en-US" sz="1200" kern="1200" dirty="0"/>
        </a:p>
      </dsp:txBody>
      <dsp:txXfrm>
        <a:off x="0" y="1749733"/>
        <a:ext cx="3124200" cy="185959"/>
      </dsp:txXfrm>
    </dsp:sp>
    <dsp:sp modelId="{B93033D4-ABA8-407D-BCDE-DE184E079383}">
      <dsp:nvSpPr>
        <dsp:cNvPr id="0" name=""/>
        <dsp:cNvSpPr/>
      </dsp:nvSpPr>
      <dsp:spPr>
        <a:xfrm>
          <a:off x="0" y="1935693"/>
          <a:ext cx="3124200" cy="4345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Duplicate Driving License</a:t>
          </a:r>
        </a:p>
      </dsp:txBody>
      <dsp:txXfrm>
        <a:off x="21214" y="1956907"/>
        <a:ext cx="3081772" cy="392139"/>
      </dsp:txXfrm>
    </dsp:sp>
    <dsp:sp modelId="{0E314498-BEA3-412E-ABB0-8A18AF612638}">
      <dsp:nvSpPr>
        <dsp:cNvPr id="0" name=""/>
        <dsp:cNvSpPr/>
      </dsp:nvSpPr>
      <dsp:spPr>
        <a:xfrm>
          <a:off x="0" y="2370260"/>
          <a:ext cx="3124200" cy="2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Replacement of Driving License</a:t>
          </a:r>
        </a:p>
      </dsp:txBody>
      <dsp:txXfrm>
        <a:off x="0" y="2370260"/>
        <a:ext cx="3124200" cy="214416"/>
      </dsp:txXfrm>
    </dsp:sp>
    <dsp:sp modelId="{72260BDC-2907-4586-A6A0-C7B00A7C9CAD}">
      <dsp:nvSpPr>
        <dsp:cNvPr id="0" name=""/>
        <dsp:cNvSpPr/>
      </dsp:nvSpPr>
      <dsp:spPr>
        <a:xfrm>
          <a:off x="0" y="2584677"/>
          <a:ext cx="3124200" cy="3871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Change of Biometrics in Driving License</a:t>
          </a:r>
        </a:p>
      </dsp:txBody>
      <dsp:txXfrm>
        <a:off x="18898" y="2603575"/>
        <a:ext cx="3086404" cy="349327"/>
      </dsp:txXfrm>
    </dsp:sp>
    <dsp:sp modelId="{FE9368C1-7536-401B-A851-EE8273622241}">
      <dsp:nvSpPr>
        <dsp:cNvPr id="0" name=""/>
        <dsp:cNvSpPr/>
      </dsp:nvSpPr>
      <dsp:spPr>
        <a:xfrm>
          <a:off x="0" y="2971800"/>
          <a:ext cx="3124200" cy="24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US" sz="1100" kern="1200" dirty="0" smtClean="0"/>
            <a:t>Issuance of International  Driving Permit</a:t>
          </a:r>
        </a:p>
      </dsp:txBody>
      <dsp:txXfrm>
        <a:off x="0" y="2971800"/>
        <a:ext cx="3124200" cy="241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FEDF5-69E5-4CFB-B09D-3CAD81B742AB}">
      <dsp:nvSpPr>
        <dsp:cNvPr id="0" name=""/>
        <dsp:cNvSpPr/>
      </dsp:nvSpPr>
      <dsp:spPr>
        <a:xfrm>
          <a:off x="0" y="901121"/>
          <a:ext cx="2819400" cy="418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Registration of vehicles </a:t>
          </a:r>
          <a:endParaRPr lang="en-US" sz="1000" kern="1200" dirty="0"/>
        </a:p>
      </dsp:txBody>
      <dsp:txXfrm>
        <a:off x="20427" y="921548"/>
        <a:ext cx="2778546" cy="377587"/>
      </dsp:txXfrm>
    </dsp:sp>
    <dsp:sp modelId="{08DAAF95-EF5B-4D2B-A660-11405880A24E}">
      <dsp:nvSpPr>
        <dsp:cNvPr id="0" name=""/>
        <dsp:cNvSpPr/>
      </dsp:nvSpPr>
      <dsp:spPr>
        <a:xfrm>
          <a:off x="0" y="1319562"/>
          <a:ext cx="2819400" cy="2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1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Duplicate Registration Certificate</a:t>
          </a:r>
          <a:endParaRPr lang="en-US" sz="1200" kern="1200" dirty="0"/>
        </a:p>
      </dsp:txBody>
      <dsp:txXfrm>
        <a:off x="0" y="1319562"/>
        <a:ext cx="2819400" cy="231299"/>
      </dsp:txXfrm>
    </dsp:sp>
    <dsp:sp modelId="{B43017C2-45BD-4D98-BC98-C490458DC0F2}">
      <dsp:nvSpPr>
        <dsp:cNvPr id="0" name=""/>
        <dsp:cNvSpPr/>
      </dsp:nvSpPr>
      <dsp:spPr>
        <a:xfrm>
          <a:off x="0" y="1550862"/>
          <a:ext cx="2819400" cy="430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Correction in Registration Certificate</a:t>
          </a:r>
          <a:endParaRPr lang="en-US" sz="1000" kern="1200" dirty="0"/>
        </a:p>
      </dsp:txBody>
      <dsp:txXfrm>
        <a:off x="21007" y="1571869"/>
        <a:ext cx="2777386" cy="388324"/>
      </dsp:txXfrm>
    </dsp:sp>
    <dsp:sp modelId="{20CF9F37-51AB-43C7-B561-943CD07CCAB4}">
      <dsp:nvSpPr>
        <dsp:cNvPr id="0" name=""/>
        <dsp:cNvSpPr/>
      </dsp:nvSpPr>
      <dsp:spPr>
        <a:xfrm>
          <a:off x="0" y="1981200"/>
          <a:ext cx="2819400" cy="18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1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Transfer of Vehicles</a:t>
          </a:r>
          <a:endParaRPr lang="en-US" sz="1200" kern="1200" dirty="0"/>
        </a:p>
      </dsp:txBody>
      <dsp:txXfrm>
        <a:off x="0" y="1981200"/>
        <a:ext cx="2819400" cy="185959"/>
      </dsp:txXfrm>
    </dsp:sp>
    <dsp:sp modelId="{B93033D4-ABA8-407D-BCDE-DE184E079383}">
      <dsp:nvSpPr>
        <dsp:cNvPr id="0" name=""/>
        <dsp:cNvSpPr/>
      </dsp:nvSpPr>
      <dsp:spPr>
        <a:xfrm>
          <a:off x="0" y="2167160"/>
          <a:ext cx="2819400" cy="4288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Hypothecation Cancellation / Endorsement</a:t>
          </a:r>
        </a:p>
      </dsp:txBody>
      <dsp:txXfrm>
        <a:off x="20935" y="2188095"/>
        <a:ext cx="2777530" cy="386982"/>
      </dsp:txXfrm>
    </dsp:sp>
    <dsp:sp modelId="{0E314498-BEA3-412E-ABB0-8A18AF612638}">
      <dsp:nvSpPr>
        <dsp:cNvPr id="0" name=""/>
        <dsp:cNvSpPr/>
      </dsp:nvSpPr>
      <dsp:spPr>
        <a:xfrm>
          <a:off x="0" y="2596012"/>
          <a:ext cx="2819400" cy="2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1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Renewal of Route Permits</a:t>
          </a:r>
        </a:p>
      </dsp:txBody>
      <dsp:txXfrm>
        <a:off x="0" y="2596012"/>
        <a:ext cx="2819400" cy="214416"/>
      </dsp:txXfrm>
    </dsp:sp>
    <dsp:sp modelId="{72260BDC-2907-4586-A6A0-C7B00A7C9CAD}">
      <dsp:nvSpPr>
        <dsp:cNvPr id="0" name=""/>
        <dsp:cNvSpPr/>
      </dsp:nvSpPr>
      <dsp:spPr>
        <a:xfrm>
          <a:off x="0" y="2810428"/>
          <a:ext cx="2819400" cy="4032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Fitness Certificate</a:t>
          </a:r>
        </a:p>
      </dsp:txBody>
      <dsp:txXfrm>
        <a:off x="19685" y="2830113"/>
        <a:ext cx="2780030" cy="363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3DBA-6D5D-4CF6-A6C8-D070003CB129}">
      <dsp:nvSpPr>
        <dsp:cNvPr id="0" name=""/>
        <dsp:cNvSpPr/>
      </dsp:nvSpPr>
      <dsp:spPr>
        <a:xfrm>
          <a:off x="1300778" y="904257"/>
          <a:ext cx="774026" cy="538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Applicant</a:t>
          </a:r>
          <a:endParaRPr lang="en-US" sz="800" kern="1200" dirty="0"/>
        </a:p>
      </dsp:txBody>
      <dsp:txXfrm>
        <a:off x="1316550" y="920029"/>
        <a:ext cx="742482" cy="506963"/>
      </dsp:txXfrm>
    </dsp:sp>
    <dsp:sp modelId="{997F7AA9-CF24-4D99-A3BB-1DBC35347C5D}">
      <dsp:nvSpPr>
        <dsp:cNvPr id="0" name=""/>
        <dsp:cNvSpPr/>
      </dsp:nvSpPr>
      <dsp:spPr>
        <a:xfrm rot="45165">
          <a:off x="2426653" y="909392"/>
          <a:ext cx="1371131" cy="565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Application</a:t>
          </a:r>
          <a:endParaRPr lang="en-US" sz="800" kern="1200" dirty="0">
            <a:solidFill>
              <a:schemeClr val="tx1"/>
            </a:solidFill>
          </a:endParaRPr>
        </a:p>
      </dsp:txBody>
      <dsp:txXfrm>
        <a:off x="2426660" y="1021410"/>
        <a:ext cx="1201431" cy="339401"/>
      </dsp:txXfrm>
    </dsp:sp>
    <dsp:sp modelId="{110B3E4F-BFFD-446C-9A1E-11B6851404EC}">
      <dsp:nvSpPr>
        <dsp:cNvPr id="0" name=""/>
        <dsp:cNvSpPr/>
      </dsp:nvSpPr>
      <dsp:spPr>
        <a:xfrm>
          <a:off x="4213803" y="942531"/>
          <a:ext cx="774026" cy="538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TRANSPORT COMMISIONER</a:t>
          </a:r>
          <a:endParaRPr lang="en-US" sz="800" kern="1200" dirty="0"/>
        </a:p>
      </dsp:txBody>
      <dsp:txXfrm>
        <a:off x="4229575" y="958303"/>
        <a:ext cx="742482" cy="506963"/>
      </dsp:txXfrm>
    </dsp:sp>
    <dsp:sp modelId="{FDFDE4B5-55F8-4524-98C3-9A0A7395E01B}">
      <dsp:nvSpPr>
        <dsp:cNvPr id="0" name=""/>
        <dsp:cNvSpPr/>
      </dsp:nvSpPr>
      <dsp:spPr>
        <a:xfrm rot="5400000">
          <a:off x="4984102" y="1277470"/>
          <a:ext cx="1001705" cy="884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a:t>
          </a:r>
          <a:r>
            <a:rPr lang="en-US" sz="700" kern="1200" dirty="0" smtClean="0">
              <a:solidFill>
                <a:schemeClr val="tx1"/>
              </a:solidFill>
            </a:rPr>
            <a:t> </a:t>
          </a:r>
          <a:r>
            <a:rPr lang="en-US" sz="800" kern="1200" dirty="0" smtClean="0">
              <a:solidFill>
                <a:schemeClr val="tx1"/>
              </a:solidFill>
            </a:rPr>
            <a:t>Reporting</a:t>
          </a:r>
          <a:endParaRPr lang="en-US" sz="800" kern="1200" dirty="0">
            <a:solidFill>
              <a:schemeClr val="tx1"/>
            </a:solidFill>
          </a:endParaRPr>
        </a:p>
      </dsp:txBody>
      <dsp:txXfrm rot="-5400000">
        <a:off x="5219620" y="1218843"/>
        <a:ext cx="530669" cy="736370"/>
      </dsp:txXfrm>
    </dsp:sp>
    <dsp:sp modelId="{0D5FFDC5-1B01-4823-B17B-52F5968BB4F2}">
      <dsp:nvSpPr>
        <dsp:cNvPr id="0" name=""/>
        <dsp:cNvSpPr/>
      </dsp:nvSpPr>
      <dsp:spPr>
        <a:xfrm>
          <a:off x="4175902" y="1904626"/>
          <a:ext cx="774026" cy="538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RTO</a:t>
          </a:r>
          <a:endParaRPr lang="en-US" sz="800" kern="1200" dirty="0"/>
        </a:p>
      </dsp:txBody>
      <dsp:txXfrm>
        <a:off x="4191674" y="1920398"/>
        <a:ext cx="742482" cy="506963"/>
      </dsp:txXfrm>
    </dsp:sp>
    <dsp:sp modelId="{3B3B6D35-B417-4A61-9939-69BB52D7E5AC}">
      <dsp:nvSpPr>
        <dsp:cNvPr id="0" name=""/>
        <dsp:cNvSpPr/>
      </dsp:nvSpPr>
      <dsp:spPr>
        <a:xfrm rot="10800000">
          <a:off x="2603131" y="1891046"/>
          <a:ext cx="1251531" cy="565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solidFill>
          </a:endParaRPr>
        </a:p>
      </dsp:txBody>
      <dsp:txXfrm rot="10800000">
        <a:off x="2772831" y="2004179"/>
        <a:ext cx="1081831" cy="339401"/>
      </dsp:txXfrm>
    </dsp:sp>
    <dsp:sp modelId="{79022C03-EF1D-4928-B61B-F421F4F001AB}">
      <dsp:nvSpPr>
        <dsp:cNvPr id="0" name=""/>
        <dsp:cNvSpPr/>
      </dsp:nvSpPr>
      <dsp:spPr>
        <a:xfrm>
          <a:off x="1309463" y="1904616"/>
          <a:ext cx="913851" cy="538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ARTO/MVI</a:t>
          </a:r>
          <a:endParaRPr lang="en-US" sz="800" kern="1200" dirty="0"/>
        </a:p>
      </dsp:txBody>
      <dsp:txXfrm>
        <a:off x="1325236" y="1920389"/>
        <a:ext cx="882305" cy="506981"/>
      </dsp:txXfrm>
    </dsp:sp>
    <dsp:sp modelId="{0F45B73D-CC6C-4CAE-9132-AF07B9CF5E78}">
      <dsp:nvSpPr>
        <dsp:cNvPr id="0" name=""/>
        <dsp:cNvSpPr/>
      </dsp:nvSpPr>
      <dsp:spPr>
        <a:xfrm rot="16094996" flipH="1">
          <a:off x="1727917" y="2388113"/>
          <a:ext cx="79478" cy="40147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solidFill>
          </a:endParaRPr>
        </a:p>
      </dsp:txBody>
      <dsp:txXfrm rot="-5400000">
        <a:off x="1646849" y="2549118"/>
        <a:ext cx="240886" cy="55635"/>
      </dsp:txXfrm>
    </dsp:sp>
    <dsp:sp modelId="{90FAEE29-0EB2-44A8-9EA2-B6229A8A6CB8}">
      <dsp:nvSpPr>
        <dsp:cNvPr id="0" name=""/>
        <dsp:cNvSpPr/>
      </dsp:nvSpPr>
      <dsp:spPr>
        <a:xfrm>
          <a:off x="1309463" y="2743573"/>
          <a:ext cx="918976" cy="538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ARTO/MVI</a:t>
          </a:r>
          <a:endParaRPr lang="en-US" sz="800" kern="1200" dirty="0"/>
        </a:p>
      </dsp:txBody>
      <dsp:txXfrm>
        <a:off x="1325235" y="2759345"/>
        <a:ext cx="887432" cy="506963"/>
      </dsp:txXfrm>
    </dsp:sp>
    <dsp:sp modelId="{6AF2ACED-C3E3-488C-A594-F52D33457907}">
      <dsp:nvSpPr>
        <dsp:cNvPr id="0" name=""/>
        <dsp:cNvSpPr/>
      </dsp:nvSpPr>
      <dsp:spPr>
        <a:xfrm rot="21583246">
          <a:off x="2554877" y="2723064"/>
          <a:ext cx="1271830" cy="565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Recommendation</a:t>
          </a:r>
          <a:endParaRPr lang="en-US" sz="800" kern="1200" dirty="0">
            <a:solidFill>
              <a:schemeClr val="tx1"/>
            </a:solidFill>
          </a:endParaRPr>
        </a:p>
      </dsp:txBody>
      <dsp:txXfrm>
        <a:off x="2554878" y="2836611"/>
        <a:ext cx="1102130" cy="339401"/>
      </dsp:txXfrm>
    </dsp:sp>
    <dsp:sp modelId="{7A86CE96-771A-4F26-AFEA-08B0AA51E154}">
      <dsp:nvSpPr>
        <dsp:cNvPr id="0" name=""/>
        <dsp:cNvSpPr/>
      </dsp:nvSpPr>
      <dsp:spPr>
        <a:xfrm>
          <a:off x="4212671" y="2729777"/>
          <a:ext cx="774026" cy="538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RTO</a:t>
          </a:r>
          <a:endParaRPr lang="en-US" sz="800" kern="1200" dirty="0"/>
        </a:p>
      </dsp:txBody>
      <dsp:txXfrm>
        <a:off x="4228443" y="2745549"/>
        <a:ext cx="742482" cy="506963"/>
      </dsp:txXfrm>
    </dsp:sp>
    <dsp:sp modelId="{AF1E7C7B-3436-4D4D-BC06-22178B40CFB6}">
      <dsp:nvSpPr>
        <dsp:cNvPr id="0" name=""/>
        <dsp:cNvSpPr/>
      </dsp:nvSpPr>
      <dsp:spPr>
        <a:xfrm rot="5400000">
          <a:off x="5034560" y="3113361"/>
          <a:ext cx="950254" cy="7239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Approval</a:t>
          </a:r>
          <a:endParaRPr lang="en-US" sz="800" kern="1200" dirty="0">
            <a:solidFill>
              <a:schemeClr val="tx1"/>
            </a:solidFill>
          </a:endParaRPr>
        </a:p>
      </dsp:txBody>
      <dsp:txXfrm rot="-5400000">
        <a:off x="5292495" y="3000221"/>
        <a:ext cx="434383" cy="733062"/>
      </dsp:txXfrm>
    </dsp:sp>
    <dsp:sp modelId="{1FF5E755-61EB-4A50-BE74-ADF3F81A6B40}">
      <dsp:nvSpPr>
        <dsp:cNvPr id="0" name=""/>
        <dsp:cNvSpPr/>
      </dsp:nvSpPr>
      <dsp:spPr>
        <a:xfrm>
          <a:off x="4212671" y="3473510"/>
          <a:ext cx="774026" cy="538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TRANSPORT  COMMISSIONER</a:t>
          </a:r>
          <a:endParaRPr lang="en-US" sz="800" kern="1200" dirty="0"/>
        </a:p>
      </dsp:txBody>
      <dsp:txXfrm>
        <a:off x="4228443" y="3489282"/>
        <a:ext cx="742482" cy="506963"/>
      </dsp:txXfrm>
    </dsp:sp>
    <dsp:sp modelId="{8C835D40-EF4C-491C-9789-D05DC3E18FB4}">
      <dsp:nvSpPr>
        <dsp:cNvPr id="0" name=""/>
        <dsp:cNvSpPr/>
      </dsp:nvSpPr>
      <dsp:spPr>
        <a:xfrm rot="10754388">
          <a:off x="2680534" y="3477306"/>
          <a:ext cx="1219262" cy="565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License</a:t>
          </a:r>
          <a:endParaRPr lang="en-US" sz="800" kern="1200" dirty="0">
            <a:solidFill>
              <a:schemeClr val="tx1"/>
            </a:solidFill>
          </a:endParaRPr>
        </a:p>
      </dsp:txBody>
      <dsp:txXfrm rot="10800000">
        <a:off x="2850227" y="3589313"/>
        <a:ext cx="1049562" cy="339401"/>
      </dsp:txXfrm>
    </dsp:sp>
    <dsp:sp modelId="{2EB6C7DD-319D-4EF5-A9E0-FDB8A503B97C}">
      <dsp:nvSpPr>
        <dsp:cNvPr id="0" name=""/>
        <dsp:cNvSpPr/>
      </dsp:nvSpPr>
      <dsp:spPr>
        <a:xfrm>
          <a:off x="1381572" y="3498427"/>
          <a:ext cx="929025" cy="561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Applicant</a:t>
          </a:r>
          <a:endParaRPr lang="en-US" sz="800" kern="1200" dirty="0"/>
        </a:p>
      </dsp:txBody>
      <dsp:txXfrm>
        <a:off x="1398025" y="3514880"/>
        <a:ext cx="896119" cy="528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3DBA-6D5D-4CF6-A6C8-D070003CB129}">
      <dsp:nvSpPr>
        <dsp:cNvPr id="0" name=""/>
        <dsp:cNvSpPr/>
      </dsp:nvSpPr>
      <dsp:spPr>
        <a:xfrm>
          <a:off x="1096104" y="11012"/>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Applicant</a:t>
          </a:r>
          <a:endParaRPr lang="en-US" sz="1100" kern="1200" dirty="0"/>
        </a:p>
      </dsp:txBody>
      <dsp:txXfrm>
        <a:off x="1111865" y="26773"/>
        <a:ext cx="783277" cy="506611"/>
      </dsp:txXfrm>
    </dsp:sp>
    <dsp:sp modelId="{997F7AA9-CF24-4D99-A3BB-1DBC35347C5D}">
      <dsp:nvSpPr>
        <dsp:cNvPr id="0" name=""/>
        <dsp:cNvSpPr/>
      </dsp:nvSpPr>
      <dsp:spPr>
        <a:xfrm>
          <a:off x="2080674" y="60804"/>
          <a:ext cx="661416" cy="438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Apply</a:t>
          </a:r>
          <a:r>
            <a:rPr lang="en-US" sz="500" kern="1200" dirty="0" smtClean="0">
              <a:solidFill>
                <a:schemeClr val="tx1"/>
              </a:solidFill>
            </a:rPr>
            <a:t> </a:t>
          </a:r>
          <a:r>
            <a:rPr lang="en-US" sz="800" kern="1200" dirty="0" smtClean="0">
              <a:solidFill>
                <a:schemeClr val="tx1"/>
              </a:solidFill>
            </a:rPr>
            <a:t>on</a:t>
          </a:r>
          <a:r>
            <a:rPr lang="en-US" sz="500" kern="1200" dirty="0" smtClean="0">
              <a:solidFill>
                <a:schemeClr val="tx1"/>
              </a:solidFill>
            </a:rPr>
            <a:t> </a:t>
          </a:r>
          <a:r>
            <a:rPr lang="en-US" sz="800" kern="1200" dirty="0" smtClean="0">
              <a:solidFill>
                <a:schemeClr val="tx1"/>
              </a:solidFill>
            </a:rPr>
            <a:t>Form</a:t>
          </a:r>
          <a:r>
            <a:rPr lang="en-US" sz="500" kern="1200" dirty="0" smtClean="0">
              <a:solidFill>
                <a:schemeClr val="tx1"/>
              </a:solidFill>
            </a:rPr>
            <a:t> </a:t>
          </a:r>
          <a:r>
            <a:rPr lang="en-US" sz="800" kern="1200" dirty="0" smtClean="0">
              <a:solidFill>
                <a:schemeClr val="tx1"/>
              </a:solidFill>
            </a:rPr>
            <a:t>No. 12 </a:t>
          </a:r>
          <a:endParaRPr lang="en-US" sz="800" kern="1200" dirty="0">
            <a:solidFill>
              <a:schemeClr val="tx1"/>
            </a:solidFill>
          </a:endParaRPr>
        </a:p>
      </dsp:txBody>
      <dsp:txXfrm>
        <a:off x="2080674" y="148514"/>
        <a:ext cx="529852" cy="263128"/>
      </dsp:txXfrm>
    </dsp:sp>
    <dsp:sp modelId="{110B3E4F-BFFD-446C-9A1E-11B6851404EC}">
      <dsp:nvSpPr>
        <dsp:cNvPr id="0" name=""/>
        <dsp:cNvSpPr/>
      </dsp:nvSpPr>
      <dsp:spPr>
        <a:xfrm>
          <a:off x="2942819" y="11012"/>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TRANSPORT</a:t>
          </a:r>
        </a:p>
        <a:p>
          <a:pPr lvl="0" algn="ctr" defTabSz="400050">
            <a:lnSpc>
              <a:spcPct val="90000"/>
            </a:lnSpc>
            <a:spcBef>
              <a:spcPct val="0"/>
            </a:spcBef>
            <a:spcAft>
              <a:spcPct val="35000"/>
            </a:spcAft>
          </a:pPr>
          <a:r>
            <a:rPr lang="en-US" sz="900" kern="1200" dirty="0" smtClean="0"/>
            <a:t>COMMISSIONER</a:t>
          </a:r>
          <a:endParaRPr lang="en-US" sz="800" kern="1200" dirty="0"/>
        </a:p>
      </dsp:txBody>
      <dsp:txXfrm>
        <a:off x="2958580" y="26773"/>
        <a:ext cx="783277" cy="506611"/>
      </dsp:txXfrm>
    </dsp:sp>
    <dsp:sp modelId="{FDFDE4B5-55F8-4524-98C3-9A0A7395E01B}">
      <dsp:nvSpPr>
        <dsp:cNvPr id="0" name=""/>
        <dsp:cNvSpPr/>
      </dsp:nvSpPr>
      <dsp:spPr>
        <a:xfrm rot="31380">
          <a:off x="3925121" y="69031"/>
          <a:ext cx="652663" cy="438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a:t>
          </a:r>
          <a:r>
            <a:rPr lang="en-US" sz="500" kern="1200" dirty="0" smtClean="0">
              <a:solidFill>
                <a:schemeClr val="tx1"/>
              </a:solidFill>
            </a:rPr>
            <a:t> </a:t>
          </a:r>
          <a:r>
            <a:rPr lang="en-US" sz="800" kern="1200" dirty="0" smtClean="0">
              <a:solidFill>
                <a:schemeClr val="tx1"/>
              </a:solidFill>
            </a:rPr>
            <a:t>Reporting</a:t>
          </a:r>
          <a:endParaRPr lang="en-US" sz="800" kern="1200" dirty="0">
            <a:solidFill>
              <a:schemeClr val="tx1"/>
            </a:solidFill>
          </a:endParaRPr>
        </a:p>
      </dsp:txBody>
      <dsp:txXfrm>
        <a:off x="3925124" y="156141"/>
        <a:ext cx="521099" cy="263128"/>
      </dsp:txXfrm>
    </dsp:sp>
    <dsp:sp modelId="{0D5FFDC5-1B01-4823-B17B-52F5968BB4F2}">
      <dsp:nvSpPr>
        <dsp:cNvPr id="0" name=""/>
        <dsp:cNvSpPr/>
      </dsp:nvSpPr>
      <dsp:spPr>
        <a:xfrm>
          <a:off x="4775835" y="27745"/>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RTO</a:t>
          </a:r>
          <a:endParaRPr lang="en-US" sz="1100" kern="1200" dirty="0"/>
        </a:p>
      </dsp:txBody>
      <dsp:txXfrm>
        <a:off x="4791596" y="43506"/>
        <a:ext cx="783277" cy="506611"/>
      </dsp:txXfrm>
    </dsp:sp>
    <dsp:sp modelId="{3B3B6D35-B417-4A61-9939-69BB52D7E5AC}">
      <dsp:nvSpPr>
        <dsp:cNvPr id="0" name=""/>
        <dsp:cNvSpPr/>
      </dsp:nvSpPr>
      <dsp:spPr>
        <a:xfrm>
          <a:off x="5760405" y="77537"/>
          <a:ext cx="661416" cy="438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Inspection</a:t>
          </a:r>
          <a:endParaRPr lang="en-US" sz="800" kern="1200" dirty="0">
            <a:solidFill>
              <a:schemeClr val="tx1"/>
            </a:solidFill>
          </a:endParaRPr>
        </a:p>
      </dsp:txBody>
      <dsp:txXfrm>
        <a:off x="5760405" y="165247"/>
        <a:ext cx="529852" cy="263128"/>
      </dsp:txXfrm>
    </dsp:sp>
    <dsp:sp modelId="{79022C03-EF1D-4928-B61B-F421F4F001AB}">
      <dsp:nvSpPr>
        <dsp:cNvPr id="0" name=""/>
        <dsp:cNvSpPr/>
      </dsp:nvSpPr>
      <dsp:spPr>
        <a:xfrm>
          <a:off x="6622549" y="27745"/>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ARTO</a:t>
          </a:r>
          <a:endParaRPr lang="en-US" sz="1100" kern="1200" dirty="0"/>
        </a:p>
      </dsp:txBody>
      <dsp:txXfrm>
        <a:off x="6638310" y="43506"/>
        <a:ext cx="783277" cy="506611"/>
      </dsp:txXfrm>
    </dsp:sp>
    <dsp:sp modelId="{0F45B73D-CC6C-4CAE-9132-AF07B9CF5E78}">
      <dsp:nvSpPr>
        <dsp:cNvPr id="0" name=""/>
        <dsp:cNvSpPr/>
      </dsp:nvSpPr>
      <dsp:spPr>
        <a:xfrm rot="5400000">
          <a:off x="6628912" y="747330"/>
          <a:ext cx="727329" cy="736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Inspection</a:t>
          </a:r>
          <a:r>
            <a:rPr lang="en-US" sz="500" kern="1200" dirty="0" smtClean="0">
              <a:solidFill>
                <a:schemeClr val="tx1"/>
              </a:solidFill>
            </a:rPr>
            <a:t> </a:t>
          </a:r>
          <a:r>
            <a:rPr lang="en-US" sz="800" kern="1200" dirty="0" smtClean="0">
              <a:solidFill>
                <a:schemeClr val="tx1"/>
              </a:solidFill>
            </a:rPr>
            <a:t>Report</a:t>
          </a:r>
          <a:endParaRPr lang="en-US" sz="800" kern="1200" dirty="0">
            <a:solidFill>
              <a:schemeClr val="tx1"/>
            </a:solidFill>
          </a:endParaRPr>
        </a:p>
      </dsp:txBody>
      <dsp:txXfrm rot="-5400000">
        <a:off x="6771579" y="751995"/>
        <a:ext cx="441995" cy="509130"/>
      </dsp:txXfrm>
    </dsp:sp>
    <dsp:sp modelId="{90FAEE29-0EB2-44A8-9EA2-B6229A8A6CB8}">
      <dsp:nvSpPr>
        <dsp:cNvPr id="0" name=""/>
        <dsp:cNvSpPr/>
      </dsp:nvSpPr>
      <dsp:spPr>
        <a:xfrm>
          <a:off x="6469955" y="1699446"/>
          <a:ext cx="967394"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ARTO/MVI</a:t>
          </a:r>
          <a:endParaRPr lang="en-US" sz="1100" kern="1200" dirty="0"/>
        </a:p>
      </dsp:txBody>
      <dsp:txXfrm>
        <a:off x="6485716" y="1715207"/>
        <a:ext cx="935872" cy="506611"/>
      </dsp:txXfrm>
    </dsp:sp>
    <dsp:sp modelId="{6AF2ACED-C3E3-488C-A594-F52D33457907}">
      <dsp:nvSpPr>
        <dsp:cNvPr id="0" name=""/>
        <dsp:cNvSpPr/>
      </dsp:nvSpPr>
      <dsp:spPr>
        <a:xfrm rot="10800000">
          <a:off x="5496146" y="1685436"/>
          <a:ext cx="946660" cy="566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Recommendation</a:t>
          </a:r>
          <a:endParaRPr lang="en-US" sz="800" kern="1200" dirty="0">
            <a:solidFill>
              <a:schemeClr val="tx1"/>
            </a:solidFill>
          </a:endParaRPr>
        </a:p>
      </dsp:txBody>
      <dsp:txXfrm rot="10800000">
        <a:off x="5665992" y="1798667"/>
        <a:ext cx="776814" cy="339692"/>
      </dsp:txXfrm>
    </dsp:sp>
    <dsp:sp modelId="{7A86CE96-771A-4F26-AFEA-08B0AA51E154}">
      <dsp:nvSpPr>
        <dsp:cNvPr id="0" name=""/>
        <dsp:cNvSpPr/>
      </dsp:nvSpPr>
      <dsp:spPr>
        <a:xfrm>
          <a:off x="4623240" y="1699446"/>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RTO</a:t>
          </a:r>
          <a:endParaRPr lang="en-US" sz="1100" kern="1200" dirty="0"/>
        </a:p>
      </dsp:txBody>
      <dsp:txXfrm>
        <a:off x="4639001" y="1715207"/>
        <a:ext cx="783277" cy="506611"/>
      </dsp:txXfrm>
    </dsp:sp>
    <dsp:sp modelId="{AF1E7C7B-3436-4D4D-BC06-22178B40CFB6}">
      <dsp:nvSpPr>
        <dsp:cNvPr id="0" name=""/>
        <dsp:cNvSpPr/>
      </dsp:nvSpPr>
      <dsp:spPr>
        <a:xfrm rot="10800000">
          <a:off x="3792053" y="1749239"/>
          <a:ext cx="661416" cy="438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a:t>
          </a:r>
          <a:r>
            <a:rPr lang="en-US" sz="500" kern="1200" dirty="0" smtClean="0">
              <a:solidFill>
                <a:schemeClr val="tx1"/>
              </a:solidFill>
            </a:rPr>
            <a:t> </a:t>
          </a:r>
          <a:r>
            <a:rPr lang="en-US" sz="800" kern="1200" dirty="0" smtClean="0">
              <a:solidFill>
                <a:schemeClr val="tx1"/>
              </a:solidFill>
            </a:rPr>
            <a:t>Approval</a:t>
          </a:r>
          <a:endParaRPr lang="en-US" sz="800" kern="1200" dirty="0">
            <a:solidFill>
              <a:schemeClr val="tx1"/>
            </a:solidFill>
          </a:endParaRPr>
        </a:p>
      </dsp:txBody>
      <dsp:txXfrm rot="10800000">
        <a:off x="3923617" y="1836949"/>
        <a:ext cx="529852" cy="263128"/>
      </dsp:txXfrm>
    </dsp:sp>
    <dsp:sp modelId="{1FF5E755-61EB-4A50-BE74-ADF3F81A6B40}">
      <dsp:nvSpPr>
        <dsp:cNvPr id="0" name=""/>
        <dsp:cNvSpPr/>
      </dsp:nvSpPr>
      <dsp:spPr>
        <a:xfrm>
          <a:off x="2776526" y="1699446"/>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TRANSPORT</a:t>
          </a:r>
        </a:p>
        <a:p>
          <a:pPr lvl="0" algn="ctr" defTabSz="400050">
            <a:lnSpc>
              <a:spcPct val="90000"/>
            </a:lnSpc>
            <a:spcBef>
              <a:spcPct val="0"/>
            </a:spcBef>
            <a:spcAft>
              <a:spcPct val="35000"/>
            </a:spcAft>
          </a:pPr>
          <a:r>
            <a:rPr lang="en-US" sz="900" kern="1200" dirty="0" smtClean="0"/>
            <a:t>COMMISSIONER</a:t>
          </a:r>
          <a:endParaRPr lang="en-US" sz="800" kern="1200" dirty="0"/>
        </a:p>
      </dsp:txBody>
      <dsp:txXfrm>
        <a:off x="2792287" y="1715207"/>
        <a:ext cx="783277" cy="506611"/>
      </dsp:txXfrm>
    </dsp:sp>
    <dsp:sp modelId="{8C835D40-EF4C-491C-9789-D05DC3E18FB4}">
      <dsp:nvSpPr>
        <dsp:cNvPr id="0" name=""/>
        <dsp:cNvSpPr/>
      </dsp:nvSpPr>
      <dsp:spPr>
        <a:xfrm rot="10800000">
          <a:off x="1945339" y="1749239"/>
          <a:ext cx="661416" cy="438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solidFill>
          </a:endParaRPr>
        </a:p>
      </dsp:txBody>
      <dsp:txXfrm rot="10800000">
        <a:off x="2076903" y="1836949"/>
        <a:ext cx="529852" cy="263128"/>
      </dsp:txXfrm>
    </dsp:sp>
    <dsp:sp modelId="{4EAEA187-F861-4EE4-A217-678D61CF531C}">
      <dsp:nvSpPr>
        <dsp:cNvPr id="0" name=""/>
        <dsp:cNvSpPr/>
      </dsp:nvSpPr>
      <dsp:spPr>
        <a:xfrm>
          <a:off x="716050" y="1736301"/>
          <a:ext cx="1028560" cy="4644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RTO</a:t>
          </a:r>
          <a:endParaRPr lang="en-US" sz="1100" kern="1200" dirty="0"/>
        </a:p>
      </dsp:txBody>
      <dsp:txXfrm>
        <a:off x="729652" y="1749903"/>
        <a:ext cx="1001356" cy="437219"/>
      </dsp:txXfrm>
    </dsp:sp>
    <dsp:sp modelId="{44FD60CA-C579-41BF-8E1C-16A2A391EF7A}">
      <dsp:nvSpPr>
        <dsp:cNvPr id="0" name=""/>
        <dsp:cNvSpPr/>
      </dsp:nvSpPr>
      <dsp:spPr>
        <a:xfrm rot="5313129">
          <a:off x="936086" y="2365677"/>
          <a:ext cx="530268" cy="639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r>
            <a:rPr lang="en-US" sz="800" kern="1200" dirty="0" smtClean="0">
              <a:solidFill>
                <a:schemeClr val="tx1"/>
              </a:solidFill>
            </a:rPr>
            <a:t>License</a:t>
          </a:r>
          <a:endParaRPr lang="en-US" sz="800" kern="1200" dirty="0"/>
        </a:p>
      </dsp:txBody>
      <dsp:txXfrm rot="-5400000">
        <a:off x="1007274" y="2420461"/>
        <a:ext cx="383873" cy="371188"/>
      </dsp:txXfrm>
    </dsp:sp>
    <dsp:sp modelId="{2EB6C7DD-319D-4EF5-A9E0-FDB8A503B97C}">
      <dsp:nvSpPr>
        <dsp:cNvPr id="0" name=""/>
        <dsp:cNvSpPr/>
      </dsp:nvSpPr>
      <dsp:spPr>
        <a:xfrm>
          <a:off x="761996" y="3200408"/>
          <a:ext cx="814799" cy="538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Applicant</a:t>
          </a:r>
          <a:endParaRPr lang="en-US" sz="1100" kern="1200" dirty="0"/>
        </a:p>
      </dsp:txBody>
      <dsp:txXfrm>
        <a:off x="777757" y="3216169"/>
        <a:ext cx="783277" cy="506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3DBA-6D5D-4CF6-A6C8-D070003CB129}">
      <dsp:nvSpPr>
        <dsp:cNvPr id="0" name=""/>
        <dsp:cNvSpPr/>
      </dsp:nvSpPr>
      <dsp:spPr>
        <a:xfrm>
          <a:off x="19090" y="661305"/>
          <a:ext cx="1025374" cy="506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Applicant</a:t>
          </a:r>
          <a:endParaRPr lang="en-US" sz="1100" kern="1200" dirty="0"/>
        </a:p>
      </dsp:txBody>
      <dsp:txXfrm>
        <a:off x="33916" y="676131"/>
        <a:ext cx="995722" cy="476529"/>
      </dsp:txXfrm>
    </dsp:sp>
    <dsp:sp modelId="{997F7AA9-CF24-4D99-A3BB-1DBC35347C5D}">
      <dsp:nvSpPr>
        <dsp:cNvPr id="0" name=""/>
        <dsp:cNvSpPr/>
      </dsp:nvSpPr>
      <dsp:spPr>
        <a:xfrm rot="49610">
          <a:off x="1261211" y="655075"/>
          <a:ext cx="844695" cy="551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Apply on</a:t>
          </a:r>
        </a:p>
        <a:p>
          <a:pPr lvl="0" algn="ctr" defTabSz="355600">
            <a:lnSpc>
              <a:spcPct val="90000"/>
            </a:lnSpc>
            <a:spcBef>
              <a:spcPct val="0"/>
            </a:spcBef>
            <a:spcAft>
              <a:spcPct val="35000"/>
            </a:spcAft>
          </a:pPr>
          <a:r>
            <a:rPr lang="en-US" sz="800" kern="1200" dirty="0" smtClean="0">
              <a:solidFill>
                <a:schemeClr val="tx1"/>
              </a:solidFill>
            </a:rPr>
            <a:t> Form-16</a:t>
          </a:r>
          <a:endParaRPr lang="en-US" sz="800" kern="1200" dirty="0">
            <a:solidFill>
              <a:schemeClr val="tx1"/>
            </a:solidFill>
          </a:endParaRPr>
        </a:p>
      </dsp:txBody>
      <dsp:txXfrm>
        <a:off x="1261220" y="764257"/>
        <a:ext cx="679130" cy="331131"/>
      </dsp:txXfrm>
    </dsp:sp>
    <dsp:sp modelId="{110B3E4F-BFFD-446C-9A1E-11B6851404EC}">
      <dsp:nvSpPr>
        <dsp:cNvPr id="0" name=""/>
        <dsp:cNvSpPr/>
      </dsp:nvSpPr>
      <dsp:spPr>
        <a:xfrm>
          <a:off x="2362186" y="609608"/>
          <a:ext cx="1025374" cy="677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RTO/ARTO</a:t>
          </a:r>
          <a:endParaRPr lang="en-US" sz="1050" kern="1200" dirty="0"/>
        </a:p>
      </dsp:txBody>
      <dsp:txXfrm>
        <a:off x="2382021" y="629443"/>
        <a:ext cx="985704" cy="637536"/>
      </dsp:txXfrm>
    </dsp:sp>
    <dsp:sp modelId="{FDFDE4B5-55F8-4524-98C3-9A0A7395E01B}">
      <dsp:nvSpPr>
        <dsp:cNvPr id="0" name=""/>
        <dsp:cNvSpPr/>
      </dsp:nvSpPr>
      <dsp:spPr>
        <a:xfrm rot="21580827">
          <a:off x="3595217" y="665995"/>
          <a:ext cx="809058" cy="551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a:t>
          </a:r>
          <a:r>
            <a:rPr lang="en-US" sz="500" kern="1200" dirty="0" smtClean="0">
              <a:solidFill>
                <a:schemeClr val="tx1"/>
              </a:solidFill>
            </a:rPr>
            <a:t> </a:t>
          </a:r>
          <a:r>
            <a:rPr lang="en-US" sz="800" kern="1200" dirty="0" smtClean="0">
              <a:solidFill>
                <a:schemeClr val="tx1"/>
              </a:solidFill>
            </a:rPr>
            <a:t>Reporting </a:t>
          </a:r>
          <a:endParaRPr lang="en-US" sz="800" kern="1200" dirty="0">
            <a:solidFill>
              <a:schemeClr val="tx1"/>
            </a:solidFill>
          </a:endParaRPr>
        </a:p>
      </dsp:txBody>
      <dsp:txXfrm>
        <a:off x="3595218" y="776834"/>
        <a:ext cx="643493" cy="331131"/>
      </dsp:txXfrm>
    </dsp:sp>
    <dsp:sp modelId="{0D5FFDC5-1B01-4823-B17B-52F5968BB4F2}">
      <dsp:nvSpPr>
        <dsp:cNvPr id="0" name=""/>
        <dsp:cNvSpPr/>
      </dsp:nvSpPr>
      <dsp:spPr>
        <a:xfrm>
          <a:off x="4649799" y="596849"/>
          <a:ext cx="1025374" cy="677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N" sz="1100" kern="1200" dirty="0" smtClean="0"/>
            <a:t>ARTO/MVI</a:t>
          </a:r>
          <a:endParaRPr lang="en-US" sz="1100" kern="1200" dirty="0"/>
        </a:p>
      </dsp:txBody>
      <dsp:txXfrm>
        <a:off x="4669634" y="616684"/>
        <a:ext cx="985704" cy="637536"/>
      </dsp:txXfrm>
    </dsp:sp>
    <dsp:sp modelId="{3B3B6D35-B417-4A61-9939-69BB52D7E5AC}">
      <dsp:nvSpPr>
        <dsp:cNvPr id="0" name=""/>
        <dsp:cNvSpPr/>
      </dsp:nvSpPr>
      <dsp:spPr>
        <a:xfrm>
          <a:off x="5888819" y="659510"/>
          <a:ext cx="832351" cy="551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Inspection</a:t>
          </a:r>
          <a:endParaRPr lang="en-US" sz="800" kern="1200" dirty="0">
            <a:solidFill>
              <a:schemeClr val="tx1"/>
            </a:solidFill>
          </a:endParaRPr>
        </a:p>
      </dsp:txBody>
      <dsp:txXfrm>
        <a:off x="5888819" y="769887"/>
        <a:ext cx="666786" cy="331131"/>
      </dsp:txXfrm>
    </dsp:sp>
    <dsp:sp modelId="{79022C03-EF1D-4928-B61B-F421F4F001AB}">
      <dsp:nvSpPr>
        <dsp:cNvPr id="0" name=""/>
        <dsp:cNvSpPr/>
      </dsp:nvSpPr>
      <dsp:spPr>
        <a:xfrm>
          <a:off x="6973774" y="596849"/>
          <a:ext cx="1025374" cy="677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MVI</a:t>
          </a:r>
          <a:endParaRPr lang="en-US" sz="1100" kern="1200" dirty="0"/>
        </a:p>
      </dsp:txBody>
      <dsp:txXfrm>
        <a:off x="6993609" y="616684"/>
        <a:ext cx="985704" cy="637536"/>
      </dsp:txXfrm>
    </dsp:sp>
    <dsp:sp modelId="{0F45B73D-CC6C-4CAE-9132-AF07B9CF5E78}">
      <dsp:nvSpPr>
        <dsp:cNvPr id="0" name=""/>
        <dsp:cNvSpPr/>
      </dsp:nvSpPr>
      <dsp:spPr>
        <a:xfrm rot="5400000">
          <a:off x="6755150" y="1562654"/>
          <a:ext cx="1360706" cy="978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vert"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Recommendations</a:t>
          </a:r>
          <a:endParaRPr lang="en-US" sz="800" kern="1200" dirty="0">
            <a:solidFill>
              <a:schemeClr val="tx1"/>
            </a:solidFill>
          </a:endParaRPr>
        </a:p>
      </dsp:txBody>
      <dsp:txXfrm rot="-5400000">
        <a:off x="7141924" y="1371600"/>
        <a:ext cx="587159" cy="1067127"/>
      </dsp:txXfrm>
    </dsp:sp>
    <dsp:sp modelId="{90FAEE29-0EB2-44A8-9EA2-B6229A8A6CB8}">
      <dsp:nvSpPr>
        <dsp:cNvPr id="0" name=""/>
        <dsp:cNvSpPr/>
      </dsp:nvSpPr>
      <dsp:spPr>
        <a:xfrm>
          <a:off x="6781743" y="2877966"/>
          <a:ext cx="1217404" cy="322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ARTO/MVI</a:t>
          </a:r>
          <a:endParaRPr lang="en-US" sz="1100" kern="1200" dirty="0"/>
        </a:p>
      </dsp:txBody>
      <dsp:txXfrm>
        <a:off x="6791187" y="2887410"/>
        <a:ext cx="1198516" cy="303547"/>
      </dsp:txXfrm>
    </dsp:sp>
    <dsp:sp modelId="{6AF2ACED-C3E3-488C-A594-F52D33457907}">
      <dsp:nvSpPr>
        <dsp:cNvPr id="0" name=""/>
        <dsp:cNvSpPr/>
      </dsp:nvSpPr>
      <dsp:spPr>
        <a:xfrm rot="10800000">
          <a:off x="5556266" y="2682949"/>
          <a:ext cx="1191312" cy="712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Approval</a:t>
          </a:r>
          <a:endParaRPr lang="en-US" sz="800" kern="1200" dirty="0">
            <a:solidFill>
              <a:schemeClr val="tx1"/>
            </a:solidFill>
          </a:endParaRPr>
        </a:p>
      </dsp:txBody>
      <dsp:txXfrm rot="10800000">
        <a:off x="5770007" y="2825443"/>
        <a:ext cx="977571" cy="427481"/>
      </dsp:txXfrm>
    </dsp:sp>
    <dsp:sp modelId="{7A86CE96-771A-4F26-AFEA-08B0AA51E154}">
      <dsp:nvSpPr>
        <dsp:cNvPr id="0" name=""/>
        <dsp:cNvSpPr/>
      </dsp:nvSpPr>
      <dsp:spPr>
        <a:xfrm>
          <a:off x="4457769" y="2819403"/>
          <a:ext cx="1025374" cy="4395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RTO/ARTO</a:t>
          </a:r>
          <a:endParaRPr lang="en-US" sz="1100" kern="1200" dirty="0"/>
        </a:p>
      </dsp:txBody>
      <dsp:txXfrm>
        <a:off x="4470643" y="2832277"/>
        <a:ext cx="999626" cy="413815"/>
      </dsp:txXfrm>
    </dsp:sp>
    <dsp:sp modelId="{AF1E7C7B-3436-4D4D-BC06-22178B40CFB6}">
      <dsp:nvSpPr>
        <dsp:cNvPr id="0" name=""/>
        <dsp:cNvSpPr/>
      </dsp:nvSpPr>
      <dsp:spPr>
        <a:xfrm rot="10800000">
          <a:off x="3388695" y="2763241"/>
          <a:ext cx="878506" cy="551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IN" sz="800" kern="1200" dirty="0" smtClean="0">
              <a:solidFill>
                <a:schemeClr val="tx1"/>
              </a:solidFill>
            </a:rPr>
            <a:t>Trade Certificate on Form -17</a:t>
          </a:r>
        </a:p>
      </dsp:txBody>
      <dsp:txXfrm rot="10800000">
        <a:off x="3554260" y="2873618"/>
        <a:ext cx="712941" cy="331131"/>
      </dsp:txXfrm>
    </dsp:sp>
    <dsp:sp modelId="{1FF5E755-61EB-4A50-BE74-ADF3F81A6B40}">
      <dsp:nvSpPr>
        <dsp:cNvPr id="0" name=""/>
        <dsp:cNvSpPr/>
      </dsp:nvSpPr>
      <dsp:spPr>
        <a:xfrm>
          <a:off x="1987897" y="2801764"/>
          <a:ext cx="1171272" cy="47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Applicant</a:t>
          </a:r>
          <a:endParaRPr lang="en-US" sz="1050" kern="1200" dirty="0"/>
        </a:p>
      </dsp:txBody>
      <dsp:txXfrm>
        <a:off x="2001805" y="2815672"/>
        <a:ext cx="1143456" cy="4470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3DBA-6D5D-4CF6-A6C8-D070003CB129}">
      <dsp:nvSpPr>
        <dsp:cNvPr id="0" name=""/>
        <dsp:cNvSpPr/>
      </dsp:nvSpPr>
      <dsp:spPr>
        <a:xfrm>
          <a:off x="208616" y="61053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Applicant</a:t>
          </a:r>
          <a:endParaRPr lang="en-US" sz="1100" kern="1200" dirty="0"/>
        </a:p>
      </dsp:txBody>
      <dsp:txXfrm>
        <a:off x="227973" y="629891"/>
        <a:ext cx="961982" cy="622194"/>
      </dsp:txXfrm>
    </dsp:sp>
    <dsp:sp modelId="{997F7AA9-CF24-4D99-A3BB-1DBC35347C5D}">
      <dsp:nvSpPr>
        <dsp:cNvPr id="0" name=""/>
        <dsp:cNvSpPr/>
      </dsp:nvSpPr>
      <dsp:spPr>
        <a:xfrm>
          <a:off x="1417816" y="671686"/>
          <a:ext cx="812319" cy="53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Application </a:t>
          </a:r>
          <a:endParaRPr lang="en-US" sz="800" kern="1200" dirty="0">
            <a:solidFill>
              <a:schemeClr val="tx1"/>
            </a:solidFill>
          </a:endParaRPr>
        </a:p>
      </dsp:txBody>
      <dsp:txXfrm>
        <a:off x="1417816" y="779407"/>
        <a:ext cx="650738" cy="323161"/>
      </dsp:txXfrm>
    </dsp:sp>
    <dsp:sp modelId="{110B3E4F-BFFD-446C-9A1E-11B6851404EC}">
      <dsp:nvSpPr>
        <dsp:cNvPr id="0" name=""/>
        <dsp:cNvSpPr/>
      </dsp:nvSpPr>
      <dsp:spPr>
        <a:xfrm>
          <a:off x="2476659" y="61053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TRANSPORT COMMISSIONER</a:t>
          </a:r>
          <a:endParaRPr lang="en-US" sz="1050" kern="1200" dirty="0"/>
        </a:p>
      </dsp:txBody>
      <dsp:txXfrm>
        <a:off x="2496016" y="629891"/>
        <a:ext cx="961982" cy="622194"/>
      </dsp:txXfrm>
    </dsp:sp>
    <dsp:sp modelId="{FDFDE4B5-55F8-4524-98C3-9A0A7395E01B}">
      <dsp:nvSpPr>
        <dsp:cNvPr id="0" name=""/>
        <dsp:cNvSpPr/>
      </dsp:nvSpPr>
      <dsp:spPr>
        <a:xfrm rot="31380">
          <a:off x="3683074" y="681790"/>
          <a:ext cx="801568" cy="53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a:t>
          </a:r>
          <a:r>
            <a:rPr lang="en-US" sz="500" kern="1200" dirty="0" smtClean="0">
              <a:solidFill>
                <a:schemeClr val="tx1"/>
              </a:solidFill>
            </a:rPr>
            <a:t> </a:t>
          </a:r>
          <a:r>
            <a:rPr lang="en-US" sz="800" kern="1200" dirty="0" smtClean="0">
              <a:solidFill>
                <a:schemeClr val="tx1"/>
              </a:solidFill>
            </a:rPr>
            <a:t>Reporting</a:t>
          </a:r>
          <a:endParaRPr lang="en-US" sz="800" kern="1200" dirty="0">
            <a:solidFill>
              <a:schemeClr val="tx1"/>
            </a:solidFill>
          </a:endParaRPr>
        </a:p>
      </dsp:txBody>
      <dsp:txXfrm>
        <a:off x="3683077" y="788774"/>
        <a:ext cx="639987" cy="323161"/>
      </dsp:txXfrm>
    </dsp:sp>
    <dsp:sp modelId="{0D5FFDC5-1B01-4823-B17B-52F5968BB4F2}">
      <dsp:nvSpPr>
        <dsp:cNvPr id="0" name=""/>
        <dsp:cNvSpPr/>
      </dsp:nvSpPr>
      <dsp:spPr>
        <a:xfrm>
          <a:off x="4727877" y="63108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RTO</a:t>
          </a:r>
          <a:endParaRPr lang="en-US" sz="1100" kern="1200" dirty="0"/>
        </a:p>
      </dsp:txBody>
      <dsp:txXfrm>
        <a:off x="4747234" y="650441"/>
        <a:ext cx="961982" cy="622194"/>
      </dsp:txXfrm>
    </dsp:sp>
    <dsp:sp modelId="{3B3B6D35-B417-4A61-9939-69BB52D7E5AC}">
      <dsp:nvSpPr>
        <dsp:cNvPr id="0" name=""/>
        <dsp:cNvSpPr/>
      </dsp:nvSpPr>
      <dsp:spPr>
        <a:xfrm>
          <a:off x="5937076" y="692236"/>
          <a:ext cx="812319" cy="53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Inspection</a:t>
          </a:r>
          <a:endParaRPr lang="en-US" sz="800" kern="1200" dirty="0">
            <a:solidFill>
              <a:schemeClr val="tx1"/>
            </a:solidFill>
          </a:endParaRPr>
        </a:p>
      </dsp:txBody>
      <dsp:txXfrm>
        <a:off x="5937076" y="799957"/>
        <a:ext cx="650738" cy="323161"/>
      </dsp:txXfrm>
    </dsp:sp>
    <dsp:sp modelId="{79022C03-EF1D-4928-B61B-F421F4F001AB}">
      <dsp:nvSpPr>
        <dsp:cNvPr id="0" name=""/>
        <dsp:cNvSpPr/>
      </dsp:nvSpPr>
      <dsp:spPr>
        <a:xfrm>
          <a:off x="6995919" y="63108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ARTO/MVI</a:t>
          </a:r>
          <a:endParaRPr lang="en-US" sz="1100" kern="1200" dirty="0"/>
        </a:p>
      </dsp:txBody>
      <dsp:txXfrm>
        <a:off x="7015276" y="650441"/>
        <a:ext cx="961982" cy="622194"/>
      </dsp:txXfrm>
    </dsp:sp>
    <dsp:sp modelId="{0F45B73D-CC6C-4CAE-9132-AF07B9CF5E78}">
      <dsp:nvSpPr>
        <dsp:cNvPr id="0" name=""/>
        <dsp:cNvSpPr/>
      </dsp:nvSpPr>
      <dsp:spPr>
        <a:xfrm rot="5400000">
          <a:off x="7003733" y="1514842"/>
          <a:ext cx="893269" cy="904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 Inspection</a:t>
          </a:r>
          <a:endParaRPr lang="en-US" sz="800" kern="1200" dirty="0">
            <a:solidFill>
              <a:schemeClr val="tx1"/>
            </a:solidFill>
          </a:endParaRPr>
        </a:p>
      </dsp:txBody>
      <dsp:txXfrm rot="-5400000">
        <a:off x="7178950" y="1520571"/>
        <a:ext cx="542835" cy="625288"/>
      </dsp:txXfrm>
    </dsp:sp>
    <dsp:sp modelId="{90FAEE29-0EB2-44A8-9EA2-B6229A8A6CB8}">
      <dsp:nvSpPr>
        <dsp:cNvPr id="0" name=""/>
        <dsp:cNvSpPr/>
      </dsp:nvSpPr>
      <dsp:spPr>
        <a:xfrm>
          <a:off x="6808510" y="2684184"/>
          <a:ext cx="1188105"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ARTO/MVI</a:t>
          </a:r>
          <a:endParaRPr lang="en-US" sz="1100" kern="1200" dirty="0"/>
        </a:p>
      </dsp:txBody>
      <dsp:txXfrm>
        <a:off x="6827867" y="2703541"/>
        <a:ext cx="1149391" cy="622194"/>
      </dsp:txXfrm>
    </dsp:sp>
    <dsp:sp modelId="{6AF2ACED-C3E3-488C-A594-F52D33457907}">
      <dsp:nvSpPr>
        <dsp:cNvPr id="0" name=""/>
        <dsp:cNvSpPr/>
      </dsp:nvSpPr>
      <dsp:spPr>
        <a:xfrm rot="10800000">
          <a:off x="5612527" y="2666977"/>
          <a:ext cx="1162640" cy="6953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Recommendation</a:t>
          </a:r>
          <a:endParaRPr lang="en-US" sz="800" kern="1200" dirty="0">
            <a:solidFill>
              <a:schemeClr val="tx1"/>
            </a:solidFill>
          </a:endParaRPr>
        </a:p>
      </dsp:txBody>
      <dsp:txXfrm rot="10800000">
        <a:off x="5821123" y="2806041"/>
        <a:ext cx="954044" cy="417193"/>
      </dsp:txXfrm>
    </dsp:sp>
    <dsp:sp modelId="{7A86CE96-771A-4F26-AFEA-08B0AA51E154}">
      <dsp:nvSpPr>
        <dsp:cNvPr id="0" name=""/>
        <dsp:cNvSpPr/>
      </dsp:nvSpPr>
      <dsp:spPr>
        <a:xfrm>
          <a:off x="4540468" y="268418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RTO</a:t>
          </a:r>
          <a:endParaRPr lang="en-US" sz="1100" kern="1200" dirty="0"/>
        </a:p>
      </dsp:txBody>
      <dsp:txXfrm>
        <a:off x="4559825" y="2703541"/>
        <a:ext cx="961982" cy="622194"/>
      </dsp:txXfrm>
    </dsp:sp>
    <dsp:sp modelId="{AF1E7C7B-3436-4D4D-BC06-22178B40CFB6}">
      <dsp:nvSpPr>
        <dsp:cNvPr id="0" name=""/>
        <dsp:cNvSpPr/>
      </dsp:nvSpPr>
      <dsp:spPr>
        <a:xfrm rot="10800000">
          <a:off x="3519646" y="2745336"/>
          <a:ext cx="812319" cy="53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For</a:t>
          </a:r>
          <a:r>
            <a:rPr lang="en-US" sz="500" kern="1200" dirty="0" smtClean="0">
              <a:solidFill>
                <a:schemeClr val="tx1"/>
              </a:solidFill>
            </a:rPr>
            <a:t> </a:t>
          </a:r>
          <a:r>
            <a:rPr lang="en-US" sz="800" kern="1200" dirty="0" smtClean="0">
              <a:solidFill>
                <a:schemeClr val="tx1"/>
              </a:solidFill>
            </a:rPr>
            <a:t>Approval</a:t>
          </a:r>
          <a:endParaRPr lang="en-US" sz="800" kern="1200" dirty="0">
            <a:solidFill>
              <a:schemeClr val="tx1"/>
            </a:solidFill>
          </a:endParaRPr>
        </a:p>
      </dsp:txBody>
      <dsp:txXfrm rot="10800000">
        <a:off x="3681227" y="2853057"/>
        <a:ext cx="650738" cy="323161"/>
      </dsp:txXfrm>
    </dsp:sp>
    <dsp:sp modelId="{1FF5E755-61EB-4A50-BE74-ADF3F81A6B40}">
      <dsp:nvSpPr>
        <dsp:cNvPr id="0" name=""/>
        <dsp:cNvSpPr/>
      </dsp:nvSpPr>
      <dsp:spPr>
        <a:xfrm>
          <a:off x="2272426" y="268418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TRANSPORT COMMISSIONER</a:t>
          </a:r>
          <a:endParaRPr lang="en-US" sz="1050" kern="1200" dirty="0"/>
        </a:p>
      </dsp:txBody>
      <dsp:txXfrm>
        <a:off x="2291783" y="2703541"/>
        <a:ext cx="961982" cy="622194"/>
      </dsp:txXfrm>
    </dsp:sp>
    <dsp:sp modelId="{8C835D40-EF4C-491C-9789-D05DC3E18FB4}">
      <dsp:nvSpPr>
        <dsp:cNvPr id="0" name=""/>
        <dsp:cNvSpPr/>
      </dsp:nvSpPr>
      <dsp:spPr>
        <a:xfrm rot="10800000">
          <a:off x="1251604" y="2745336"/>
          <a:ext cx="812319" cy="5386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License Authorization</a:t>
          </a:r>
          <a:endParaRPr lang="en-US" sz="800" kern="1200" dirty="0">
            <a:solidFill>
              <a:schemeClr val="tx1"/>
            </a:solidFill>
          </a:endParaRPr>
        </a:p>
      </dsp:txBody>
      <dsp:txXfrm rot="10800000">
        <a:off x="1413185" y="2853057"/>
        <a:ext cx="650738" cy="323161"/>
      </dsp:txXfrm>
    </dsp:sp>
    <dsp:sp modelId="{2EB6C7DD-319D-4EF5-A9E0-FDB8A503B97C}">
      <dsp:nvSpPr>
        <dsp:cNvPr id="0" name=""/>
        <dsp:cNvSpPr/>
      </dsp:nvSpPr>
      <dsp:spPr>
        <a:xfrm>
          <a:off x="4384" y="2684184"/>
          <a:ext cx="1000696" cy="66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Applicant</a:t>
          </a:r>
          <a:endParaRPr lang="en-US" sz="1100" kern="1200" dirty="0"/>
        </a:p>
      </dsp:txBody>
      <dsp:txXfrm>
        <a:off x="23741" y="2703541"/>
        <a:ext cx="961982" cy="622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2CE0DA2-8E08-4EE3-8635-2C79CBBCCF1F}" type="datetimeFigureOut">
              <a:rPr lang="en-US" smtClean="0"/>
              <a:pPr/>
              <a:t>12/3/2020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874269A-AB03-4A10-A137-67467E929D63}" type="slidenum">
              <a:rPr lang="en-US" smtClean="0"/>
              <a:pPr/>
              <a:t>‹#›</a:t>
            </a:fld>
            <a:endParaRPr lang="en-US"/>
          </a:p>
        </p:txBody>
      </p:sp>
    </p:spTree>
    <p:extLst>
      <p:ext uri="{BB962C8B-B14F-4D97-AF65-F5344CB8AC3E}">
        <p14:creationId xmlns:p14="http://schemas.microsoft.com/office/powerpoint/2010/main" xmlns="" val="2725759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786344-5304-468A-BA86-FC51CB601EC5}" type="datetimeFigureOut">
              <a:rPr lang="en-US" smtClean="0"/>
              <a:pPr/>
              <a:t>12/3/2020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DBFDB8-B065-419A-A3E6-6A92720276B1}" type="slidenum">
              <a:rPr lang="en-US" smtClean="0"/>
              <a:pPr/>
              <a:t>‹#›</a:t>
            </a:fld>
            <a:endParaRPr lang="en-US"/>
          </a:p>
        </p:txBody>
      </p:sp>
    </p:spTree>
    <p:extLst>
      <p:ext uri="{BB962C8B-B14F-4D97-AF65-F5344CB8AC3E}">
        <p14:creationId xmlns:p14="http://schemas.microsoft.com/office/powerpoint/2010/main" xmlns="" val="127542639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96DBFDB8-B065-419A-A3E6-6A92720276B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96DBFDB8-B065-419A-A3E6-6A92720276B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096000"/>
            <a:ext cx="457200" cy="365125"/>
          </a:xfrm>
        </p:spPr>
        <p:txBody>
          <a:bodyPr/>
          <a:lstStyle/>
          <a:p>
            <a:fld id="{B6F15528-21DE-4FAA-801E-634DDDAF4B2B}" type="slidenum">
              <a:rPr lang="en-US" smtClean="0"/>
              <a:pPr/>
              <a:t>‹#›</a:t>
            </a:fld>
            <a:endParaRPr lang="en-US" dirty="0"/>
          </a:p>
        </p:txBody>
      </p:sp>
      <p:sp>
        <p:nvSpPr>
          <p:cNvPr id="4" name="Round Diagonal Corner Rectangle 3"/>
          <p:cNvSpPr/>
          <p:nvPr userDrawn="1"/>
        </p:nvSpPr>
        <p:spPr>
          <a:xfrm>
            <a:off x="304800" y="381000"/>
            <a:ext cx="7772400" cy="365760"/>
          </a:xfrm>
          <a:prstGeom prst="round2DiagRect">
            <a:avLst>
              <a:gd name="adj1" fmla="val 50000"/>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685800" y="6096000"/>
            <a:ext cx="7696200" cy="3657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152400" y="5943600"/>
            <a:ext cx="685800" cy="6400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778240" y="2209800"/>
            <a:ext cx="274320" cy="29260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096000"/>
            <a:ext cx="457200" cy="365125"/>
          </a:xfrm>
        </p:spPr>
        <p:txBody>
          <a:bodyPr/>
          <a:lstStyle/>
          <a:p>
            <a:fld id="{B6F15528-21DE-4FAA-801E-634DDDAF4B2B}" type="slidenum">
              <a:rPr lang="en-US" smtClean="0"/>
              <a:pPr/>
              <a:t>‹#›</a:t>
            </a:fld>
            <a:endParaRPr lang="en-US" dirty="0"/>
          </a:p>
        </p:txBody>
      </p:sp>
      <p:sp>
        <p:nvSpPr>
          <p:cNvPr id="4" name="Round Diagonal Corner Rectangle 3"/>
          <p:cNvSpPr/>
          <p:nvPr userDrawn="1"/>
        </p:nvSpPr>
        <p:spPr>
          <a:xfrm>
            <a:off x="76200" y="381000"/>
            <a:ext cx="8915400" cy="457200"/>
          </a:xfrm>
          <a:prstGeom prst="round2DiagRect">
            <a:avLst>
              <a:gd name="adj1" fmla="val 0"/>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685800" y="6096000"/>
            <a:ext cx="7696200" cy="3657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152400" y="5943600"/>
            <a:ext cx="685800" cy="6400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778240" y="2209800"/>
            <a:ext cx="274320" cy="29260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
    <p:spTree>
      <p:nvGrpSpPr>
        <p:cNvPr id="1" name=""/>
        <p:cNvGrpSpPr/>
        <p:nvPr/>
      </p:nvGrpSpPr>
      <p:grpSpPr>
        <a:xfrm>
          <a:off x="0" y="0"/>
          <a:ext cx="0" cy="0"/>
          <a:chOff x="0" y="0"/>
          <a:chExt cx="0" cy="0"/>
        </a:xfrm>
      </p:grpSpPr>
      <p:sp>
        <p:nvSpPr>
          <p:cNvPr id="5" name="Rectangle 4"/>
          <p:cNvSpPr/>
          <p:nvPr userDrawn="1"/>
        </p:nvSpPr>
        <p:spPr>
          <a:xfrm>
            <a:off x="304800" y="6096000"/>
            <a:ext cx="40386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4038600" y="6019800"/>
            <a:ext cx="381000" cy="381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915400" y="2209800"/>
            <a:ext cx="167640" cy="2895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6200" y="381000"/>
            <a:ext cx="8991600" cy="228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1440" y="2209800"/>
            <a:ext cx="167640" cy="2895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724400" y="6096000"/>
            <a:ext cx="4038600" cy="228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572000" y="6019800"/>
            <a:ext cx="381000" cy="381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f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
        <p:nvSpPr>
          <p:cNvPr id="6" name="Oval 5"/>
          <p:cNvSpPr/>
          <p:nvPr userDrawn="1"/>
        </p:nvSpPr>
        <p:spPr>
          <a:xfrm>
            <a:off x="8153400" y="5943600"/>
            <a:ext cx="685800" cy="6400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600" y="1905000"/>
            <a:ext cx="274320" cy="2926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userDrawn="1"/>
        </p:nvSpPr>
        <p:spPr>
          <a:xfrm>
            <a:off x="76200" y="381000"/>
            <a:ext cx="8915400" cy="457200"/>
          </a:xfrm>
          <a:prstGeom prst="round2DiagRect">
            <a:avLst>
              <a:gd name="adj1" fmla="val 0"/>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5800" y="6096000"/>
            <a:ext cx="7696200" cy="3657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 y="60960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parivahan.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www.parivahan.gov.in/" TargetMode="Externa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parivahan.gov.in/"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artokishtwar@gmail.com" TargetMode="External"/><Relationship Id="rId13" Type="http://schemas.openxmlformats.org/officeDocument/2006/relationships/hyperlink" Target="mailto:artoshopiankmr@gmail.com" TargetMode="External"/><Relationship Id="rId18" Type="http://schemas.openxmlformats.org/officeDocument/2006/relationships/hyperlink" Target="mailto:artorajourijmu@gmail.com" TargetMode="External"/><Relationship Id="rId3" Type="http://schemas.openxmlformats.org/officeDocument/2006/relationships/hyperlink" Target="mailto:rtokashmir001@gmail.com" TargetMode="External"/><Relationship Id="rId21" Type="http://schemas.openxmlformats.org/officeDocument/2006/relationships/hyperlink" Target="mailto:artogbl16@gmail.com" TargetMode="External"/><Relationship Id="rId7" Type="http://schemas.openxmlformats.org/officeDocument/2006/relationships/hyperlink" Target="mailto:artodajmu@gmail.com" TargetMode="External"/><Relationship Id="rId12" Type="http://schemas.openxmlformats.org/officeDocument/2006/relationships/hyperlink" Target="mailto:artobudgam1@gmail.com" TargetMode="External"/><Relationship Id="rId17" Type="http://schemas.openxmlformats.org/officeDocument/2006/relationships/hyperlink" Target="mailto:artokulgam59@gmail.com" TargetMode="External"/><Relationship Id="rId2" Type="http://schemas.openxmlformats.org/officeDocument/2006/relationships/hyperlink" Target="mailto:tptcommissionerjk@gmail.com" TargetMode="External"/><Relationship Id="rId16" Type="http://schemas.openxmlformats.org/officeDocument/2006/relationships/hyperlink" Target="mailto:artobaaramulla@gmail.com" TargetMode="External"/><Relationship Id="rId20" Type="http://schemas.openxmlformats.org/officeDocument/2006/relationships/hyperlink" Target="mailto:artoanantnagkmr@gmail.com" TargetMode="External"/><Relationship Id="rId1" Type="http://schemas.openxmlformats.org/officeDocument/2006/relationships/slideLayout" Target="../slideLayouts/slideLayout4.xml"/><Relationship Id="rId6" Type="http://schemas.openxmlformats.org/officeDocument/2006/relationships/hyperlink" Target="mailto:artopoonch786@gmail.com" TargetMode="External"/><Relationship Id="rId11" Type="http://schemas.openxmlformats.org/officeDocument/2006/relationships/hyperlink" Target="mailto:artorambanjmu@gmail.com" TargetMode="External"/><Relationship Id="rId5" Type="http://schemas.openxmlformats.org/officeDocument/2006/relationships/hyperlink" Target="mailto:rtokathua2@gmail.com" TargetMode="External"/><Relationship Id="rId15" Type="http://schemas.openxmlformats.org/officeDocument/2006/relationships/hyperlink" Target="mailto:artobandiporakashmir15@gmail.com" TargetMode="External"/><Relationship Id="rId10" Type="http://schemas.openxmlformats.org/officeDocument/2006/relationships/hyperlink" Target="mailto:artosambajmu@gmail.com" TargetMode="External"/><Relationship Id="rId19" Type="http://schemas.openxmlformats.org/officeDocument/2006/relationships/hyperlink" Target="mailto:jk09kupwaraoffice@gmail.com" TargetMode="External"/><Relationship Id="rId4" Type="http://schemas.openxmlformats.org/officeDocument/2006/relationships/hyperlink" Target="mailto:rtojammu@gmail.com" TargetMode="External"/><Relationship Id="rId9" Type="http://schemas.openxmlformats.org/officeDocument/2006/relationships/hyperlink" Target="mailto:artoudhampur@gmail.com" TargetMode="External"/><Relationship Id="rId14" Type="http://schemas.openxmlformats.org/officeDocument/2006/relationships/hyperlink" Target="mailto:artopulwamakmr@gmail.com" TargetMode="External"/><Relationship Id="rId22" Type="http://schemas.openxmlformats.org/officeDocument/2006/relationships/hyperlink" Target="mailto:artoreasi2015@gmai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hyperlink" Target="https://vahan.parivahan.gov.in/vahanservice/vahan/ui/statevalidation/homepage.xhtml"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hyperlink" Target="https://sarathi.parivahan.gov.in/sarathiservicecov27/stateSelection.do?stCd=JK" TargetMode="Externa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ee the source image"/>
          <p:cNvPicPr>
            <a:picLocks noChangeAspect="1" noChangeArrowheads="1"/>
          </p:cNvPicPr>
          <p:nvPr/>
        </p:nvPicPr>
        <p:blipFill>
          <a:blip r:embed="rId3" cstate="print"/>
          <a:srcRect/>
          <a:stretch>
            <a:fillRect/>
          </a:stretch>
        </p:blipFill>
        <p:spPr bwMode="auto">
          <a:xfrm>
            <a:off x="0" y="0"/>
            <a:ext cx="9211732" cy="6858000"/>
          </a:xfrm>
          <a:prstGeom prst="rect">
            <a:avLst/>
          </a:prstGeom>
          <a:noFill/>
        </p:spPr>
      </p:pic>
      <p:sp>
        <p:nvSpPr>
          <p:cNvPr id="2" name="Slide Number Placeholder 1"/>
          <p:cNvSpPr>
            <a:spLocks noGrp="1"/>
          </p:cNvSpPr>
          <p:nvPr>
            <p:ph type="sldNum" sz="quarter" idx="12"/>
          </p:nvPr>
        </p:nvSpPr>
        <p:spPr>
          <a:xfrm>
            <a:off x="8534400" y="6096000"/>
            <a:ext cx="457200" cy="365125"/>
          </a:xfrm>
        </p:spPr>
        <p:txBody>
          <a:bodyPr/>
          <a:lstStyle/>
          <a:p>
            <a:fld id="{B6F15528-21DE-4FAA-801E-634DDDAF4B2B}" type="slidenum">
              <a:rPr lang="en-US" smtClean="0">
                <a:solidFill>
                  <a:schemeClr val="bg1">
                    <a:lumMod val="95000"/>
                  </a:schemeClr>
                </a:solidFill>
              </a:rPr>
              <a:pPr/>
              <a:t>1</a:t>
            </a:fld>
            <a:endParaRPr lang="en-US" dirty="0">
              <a:solidFill>
                <a:schemeClr val="bg1">
                  <a:lumMod val="95000"/>
                </a:schemeClr>
              </a:solidFill>
            </a:endParaRPr>
          </a:p>
        </p:txBody>
      </p:sp>
      <p:pic>
        <p:nvPicPr>
          <p:cNvPr id="1027" name="Picture 3" descr="C:\Users\HP\Downloads\motor.jpg"/>
          <p:cNvPicPr>
            <a:picLocks noChangeAspect="1" noChangeArrowheads="1"/>
          </p:cNvPicPr>
          <p:nvPr/>
        </p:nvPicPr>
        <p:blipFill>
          <a:blip r:embed="rId4" cstate="print"/>
          <a:srcRect l="21167" r="22389" b="4367"/>
          <a:stretch>
            <a:fillRect/>
          </a:stretch>
        </p:blipFill>
        <p:spPr bwMode="auto">
          <a:xfrm>
            <a:off x="3886200" y="838200"/>
            <a:ext cx="1219200" cy="1143000"/>
          </a:xfrm>
          <a:prstGeom prst="rect">
            <a:avLst/>
          </a:prstGeom>
          <a:noFill/>
        </p:spPr>
      </p:pic>
      <p:sp>
        <p:nvSpPr>
          <p:cNvPr id="5" name="TextBox 4"/>
          <p:cNvSpPr txBox="1"/>
          <p:nvPr/>
        </p:nvSpPr>
        <p:spPr>
          <a:xfrm>
            <a:off x="1905000" y="2133600"/>
            <a:ext cx="5791200" cy="163121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6">
                    <a:lumMod val="75000"/>
                  </a:schemeClr>
                </a:solidFill>
                <a:effectLst>
                  <a:reflection blurRad="12700" stA="50000" endPos="50000" dist="5000" dir="5400000" sy="-100000" rotWithShape="0"/>
                </a:effectLst>
              </a:rPr>
              <a:t>Transport Department</a:t>
            </a:r>
          </a:p>
          <a:p>
            <a:pPr algn="ctr"/>
            <a:r>
              <a:rPr lang="en-US" sz="3600" b="1" cap="all" dirty="0" smtClean="0">
                <a:ln w="0"/>
                <a:solidFill>
                  <a:schemeClr val="accent6">
                    <a:lumMod val="75000"/>
                  </a:schemeClr>
                </a:solidFill>
                <a:effectLst>
                  <a:reflection blurRad="12700" stA="50000" endPos="50000" dist="5000" dir="5400000" sy="-100000" rotWithShape="0"/>
                </a:effectLst>
              </a:rPr>
              <a:t> -Book</a:t>
            </a:r>
          </a:p>
          <a:p>
            <a:pPr algn="ct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3810000" y="2667000"/>
            <a:ext cx="3810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I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457200"/>
            <a:ext cx="2895600" cy="400110"/>
          </a:xfrm>
          <a:prstGeom prst="rect">
            <a:avLst/>
          </a:prstGeom>
          <a:noFill/>
        </p:spPr>
        <p:txBody>
          <a:bodyPr wrap="square" rtlCol="0">
            <a:spAutoFit/>
          </a:bodyPr>
          <a:lstStyle/>
          <a:p>
            <a:pPr algn="ctr"/>
            <a:r>
              <a:rPr lang="en-US" sz="2000" dirty="0" smtClean="0">
                <a:solidFill>
                  <a:schemeClr val="bg1"/>
                </a:solidFill>
                <a:latin typeface="Bahnschrift SemiBold Condensed" pitchFamily="34" charset="0"/>
              </a:rPr>
              <a:t> Registration</a:t>
            </a:r>
            <a:endParaRPr lang="en-US" dirty="0">
              <a:solidFill>
                <a:schemeClr val="bg1"/>
              </a:solidFill>
              <a:latin typeface="Bahnschrift SemiBold Condensed" pitchFamily="34" charset="0"/>
            </a:endParaRPr>
          </a:p>
        </p:txBody>
      </p:sp>
      <p:sp>
        <p:nvSpPr>
          <p:cNvPr id="4" name="TextBox 3"/>
          <p:cNvSpPr txBox="1"/>
          <p:nvPr/>
        </p:nvSpPr>
        <p:spPr>
          <a:xfrm>
            <a:off x="914400" y="1295400"/>
            <a:ext cx="7010400" cy="3416320"/>
          </a:xfrm>
          <a:prstGeom prst="rect">
            <a:avLst/>
          </a:prstGeom>
          <a:noFill/>
        </p:spPr>
        <p:txBody>
          <a:bodyPr wrap="square" rtlCol="0">
            <a:spAutoFit/>
          </a:bodyPr>
          <a:lstStyle/>
          <a:p>
            <a:endParaRPr lang="en-US" dirty="0" smtClean="0"/>
          </a:p>
          <a:p>
            <a:pPr algn="just"/>
            <a:r>
              <a:rPr lang="en-IN" dirty="0" smtClean="0"/>
              <a:t>As per section 39 of Motor Vehicles Act, 1988, no person shall drive any motor vehicle and no owner of a motor vehicle shall cause or permit the vehicle to be driven in any public place or in any other place unless the vehicle is registered in accordance with this chapter and the certificate of registration of the vehicle has not been suspended or cancelled and the vehicle carries a registration mark displayed in the prescribed manner.</a:t>
            </a:r>
            <a:endParaRPr lang="en-US" dirty="0" smtClean="0"/>
          </a:p>
          <a:p>
            <a:pPr algn="just"/>
            <a:r>
              <a:rPr lang="en-IN" b="1" dirty="0" smtClean="0"/>
              <a:t> </a:t>
            </a:r>
            <a:endParaRPr lang="en-US" dirty="0" smtClean="0"/>
          </a:p>
          <a:p>
            <a:pPr algn="just"/>
            <a:r>
              <a:rPr lang="en-IN" dirty="0" smtClean="0"/>
              <a:t>The system of registration of vehicle has been simplified and made public friendly by shifting the registration to </a:t>
            </a:r>
            <a:r>
              <a:rPr lang="en-IN" b="1" dirty="0" smtClean="0"/>
              <a:t>Dealer Assisted Registration </a:t>
            </a:r>
            <a:r>
              <a:rPr lang="en-IN" dirty="0" smtClean="0"/>
              <a:t>for</a:t>
            </a:r>
          </a:p>
          <a:p>
            <a:pPr algn="just"/>
            <a:r>
              <a:rPr lang="en-IN" dirty="0" smtClean="0"/>
              <a:t> Non – Commercial Vehicles in the UT of Jammu &amp; Kashmir.</a:t>
            </a:r>
            <a:endParaRPr lang="en-US" dirty="0" smtClean="0"/>
          </a:p>
          <a:p>
            <a:endParaRPr lang="en-US" dirty="0"/>
          </a:p>
        </p:txBody>
      </p:sp>
      <p:sp>
        <p:nvSpPr>
          <p:cNvPr id="5"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10</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1"/>
            <a:ext cx="7696200" cy="646331"/>
          </a:xfrm>
          <a:prstGeom prst="rect">
            <a:avLst/>
          </a:prstGeom>
          <a:noFill/>
        </p:spPr>
        <p:txBody>
          <a:bodyPr wrap="square" rtlCol="0">
            <a:spAutoFit/>
          </a:bodyPr>
          <a:lstStyle/>
          <a:p>
            <a:r>
              <a:rPr lang="en-US" dirty="0" smtClean="0">
                <a:solidFill>
                  <a:schemeClr val="bg1"/>
                </a:solidFill>
                <a:latin typeface="Bahnschrift SemiBold Condensed" pitchFamily="34" charset="0"/>
              </a:rPr>
              <a:t>DEALER ASSISTED REGISTRATION </a:t>
            </a:r>
          </a:p>
          <a:p>
            <a:endParaRPr lang="en-US" dirty="0">
              <a:latin typeface="Bahnschrift SemiBold Condensed" pitchFamily="34" charset="0"/>
            </a:endParaRPr>
          </a:p>
        </p:txBody>
      </p:sp>
      <p:sp>
        <p:nvSpPr>
          <p:cNvPr id="5" name="Rectangles 13"/>
          <p:cNvSpPr/>
          <p:nvPr/>
        </p:nvSpPr>
        <p:spPr>
          <a:xfrm>
            <a:off x="322048" y="973989"/>
            <a:ext cx="4195194" cy="491019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1"/>
          <p:cNvSpPr/>
          <p:nvPr/>
        </p:nvSpPr>
        <p:spPr>
          <a:xfrm>
            <a:off x="304800" y="1143000"/>
            <a:ext cx="4343400" cy="47244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s 9"/>
          <p:cNvSpPr/>
          <p:nvPr/>
        </p:nvSpPr>
        <p:spPr>
          <a:xfrm>
            <a:off x="322048" y="1634184"/>
            <a:ext cx="4195194" cy="391709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8596" y="1330912"/>
            <a:ext cx="4207146" cy="800219"/>
          </a:xfrm>
          <a:prstGeom prst="rect">
            <a:avLst/>
          </a:prstGeom>
          <a:noFill/>
        </p:spPr>
        <p:txBody>
          <a:bodyPr wrap="square" rtlCol="0">
            <a:spAutoFit/>
          </a:bodyPr>
          <a:lstStyle/>
          <a:p>
            <a:r>
              <a:rPr lang="en-IN" sz="1400" b="1" dirty="0" smtClean="0">
                <a:solidFill>
                  <a:schemeClr val="accent1">
                    <a:lumMod val="75000"/>
                  </a:schemeClr>
                </a:solidFill>
              </a:rPr>
              <a:t>Dealer Assisted Registration for Non-Commercial vehicles in the U.T of J&amp;K started on 21.07.2020</a:t>
            </a:r>
            <a:endParaRPr lang="en-US" b="1" dirty="0" smtClean="0">
              <a:solidFill>
                <a:schemeClr val="accent1">
                  <a:lumMod val="75000"/>
                </a:schemeClr>
              </a:solidFill>
            </a:endParaRPr>
          </a:p>
          <a:p>
            <a:endParaRPr lang="en-US" dirty="0">
              <a:solidFill>
                <a:schemeClr val="accent1">
                  <a:lumMod val="75000"/>
                </a:schemeClr>
              </a:solidFill>
            </a:endParaRPr>
          </a:p>
        </p:txBody>
      </p:sp>
      <p:pic>
        <p:nvPicPr>
          <p:cNvPr id="9" name="Picture 8"/>
          <p:cNvPicPr>
            <a:picLocks noChangeAspect="1"/>
          </p:cNvPicPr>
          <p:nvPr/>
        </p:nvPicPr>
        <p:blipFill>
          <a:blip r:embed="rId2" cstate="print"/>
          <a:stretch>
            <a:fillRect/>
          </a:stretch>
        </p:blipFill>
        <p:spPr>
          <a:xfrm>
            <a:off x="4724400" y="2057400"/>
            <a:ext cx="3896998" cy="3275965"/>
          </a:xfrm>
          <a:prstGeom prst="rect">
            <a:avLst/>
          </a:prstGeom>
        </p:spPr>
      </p:pic>
      <p:sp>
        <p:nvSpPr>
          <p:cNvPr id="10" name="Text Box 2"/>
          <p:cNvSpPr txBox="1"/>
          <p:nvPr/>
        </p:nvSpPr>
        <p:spPr>
          <a:xfrm>
            <a:off x="460868" y="1998230"/>
            <a:ext cx="3897187" cy="3277820"/>
          </a:xfrm>
          <a:prstGeom prst="rect">
            <a:avLst/>
          </a:prstGeom>
          <a:noFill/>
        </p:spPr>
        <p:txBody>
          <a:bodyPr wrap="square" rtlCol="0">
            <a:spAutoFit/>
          </a:bodyPr>
          <a:lstStyle/>
          <a:p>
            <a:r>
              <a:rPr lang="en-US" sz="2000" b="1" dirty="0">
                <a:solidFill>
                  <a:schemeClr val="accent1">
                    <a:lumMod val="75000"/>
                  </a:schemeClr>
                </a:solidFill>
              </a:rPr>
              <a:t>Main Features</a:t>
            </a:r>
          </a:p>
          <a:p>
            <a:pPr marL="285750" indent="-285750" algn="just">
              <a:buFont typeface="Arial" panose="020B0604020202020204" pitchFamily="34" charset="0"/>
              <a:buChar char="•"/>
            </a:pPr>
            <a:r>
              <a:rPr lang="en-US" sz="1100" b="1" dirty="0">
                <a:solidFill>
                  <a:schemeClr val="accent1">
                    <a:lumMod val="75000"/>
                  </a:schemeClr>
                </a:solidFill>
              </a:rPr>
              <a:t>Authorized </a:t>
            </a:r>
            <a:r>
              <a:rPr lang="en-US" sz="1100" b="1" dirty="0" smtClean="0">
                <a:solidFill>
                  <a:schemeClr val="accent1">
                    <a:lumMod val="75000"/>
                  </a:schemeClr>
                </a:solidFill>
              </a:rPr>
              <a:t>Automobile </a:t>
            </a:r>
            <a:r>
              <a:rPr lang="en-US" sz="1100" b="1" dirty="0">
                <a:solidFill>
                  <a:schemeClr val="accent1">
                    <a:lumMod val="75000"/>
                  </a:schemeClr>
                </a:solidFill>
              </a:rPr>
              <a:t>D</a:t>
            </a:r>
            <a:r>
              <a:rPr lang="en-US" sz="1100" b="1" dirty="0" smtClean="0">
                <a:solidFill>
                  <a:schemeClr val="accent1">
                    <a:lumMod val="75000"/>
                  </a:schemeClr>
                </a:solidFill>
              </a:rPr>
              <a:t>ealer </a:t>
            </a:r>
            <a:r>
              <a:rPr lang="en-US" sz="1100" b="1" dirty="0">
                <a:solidFill>
                  <a:schemeClr val="accent1">
                    <a:lumMod val="75000"/>
                  </a:schemeClr>
                </a:solidFill>
              </a:rPr>
              <a:t>shall upload all documents related to the vehicle such as From </a:t>
            </a:r>
            <a:r>
              <a:rPr lang="en-US" sz="1100" b="1" dirty="0" smtClean="0">
                <a:solidFill>
                  <a:schemeClr val="accent1">
                    <a:lumMod val="75000"/>
                  </a:schemeClr>
                </a:solidFill>
              </a:rPr>
              <a:t>No. </a:t>
            </a:r>
            <a:r>
              <a:rPr lang="en-US" sz="1100" b="1" dirty="0">
                <a:solidFill>
                  <a:schemeClr val="accent1">
                    <a:lumMod val="75000"/>
                  </a:schemeClr>
                </a:solidFill>
              </a:rPr>
              <a:t>20</a:t>
            </a:r>
            <a:r>
              <a:rPr lang="en-US" sz="1100" b="1" dirty="0" smtClean="0">
                <a:solidFill>
                  <a:schemeClr val="accent1">
                    <a:lumMod val="75000"/>
                  </a:schemeClr>
                </a:solidFill>
              </a:rPr>
              <a:t>, 21 </a:t>
            </a:r>
            <a:r>
              <a:rPr lang="en-US" sz="1100" b="1" dirty="0">
                <a:solidFill>
                  <a:schemeClr val="accent1">
                    <a:lumMod val="75000"/>
                  </a:schemeClr>
                </a:solidFill>
              </a:rPr>
              <a:t>and </a:t>
            </a:r>
            <a:r>
              <a:rPr lang="en-US" sz="1100" b="1" dirty="0" smtClean="0">
                <a:solidFill>
                  <a:schemeClr val="accent1">
                    <a:lumMod val="75000"/>
                  </a:schemeClr>
                </a:solidFill>
              </a:rPr>
              <a:t>22 Sale Invoice, Insurance Certificate, proofs </a:t>
            </a:r>
            <a:r>
              <a:rPr lang="en-US" sz="1100" b="1" dirty="0">
                <a:solidFill>
                  <a:schemeClr val="accent1">
                    <a:lumMod val="75000"/>
                  </a:schemeClr>
                </a:solidFill>
              </a:rPr>
              <a:t>of Fast </a:t>
            </a:r>
            <a:r>
              <a:rPr lang="en-US" sz="1100" b="1" dirty="0" smtClean="0">
                <a:solidFill>
                  <a:schemeClr val="accent1">
                    <a:lumMod val="75000"/>
                  </a:schemeClr>
                </a:solidFill>
              </a:rPr>
              <a:t>Tag, Valid </a:t>
            </a:r>
            <a:r>
              <a:rPr lang="en-US" sz="1100" b="1" dirty="0">
                <a:solidFill>
                  <a:schemeClr val="accent1">
                    <a:lumMod val="75000"/>
                  </a:schemeClr>
                </a:solidFill>
              </a:rPr>
              <a:t>A</a:t>
            </a:r>
            <a:r>
              <a:rPr lang="en-US" sz="1100" b="1" dirty="0" smtClean="0">
                <a:solidFill>
                  <a:schemeClr val="accent1">
                    <a:lumMod val="75000"/>
                  </a:schemeClr>
                </a:solidFill>
              </a:rPr>
              <a:t>ddress </a:t>
            </a:r>
            <a:r>
              <a:rPr lang="en-US" sz="1100" b="1" dirty="0">
                <a:solidFill>
                  <a:schemeClr val="accent1">
                    <a:lumMod val="75000"/>
                  </a:schemeClr>
                </a:solidFill>
              </a:rPr>
              <a:t>P</a:t>
            </a:r>
            <a:r>
              <a:rPr lang="en-US" sz="1100" b="1" dirty="0" smtClean="0">
                <a:solidFill>
                  <a:schemeClr val="accent1">
                    <a:lumMod val="75000"/>
                  </a:schemeClr>
                </a:solidFill>
              </a:rPr>
              <a:t>roof </a:t>
            </a:r>
            <a:r>
              <a:rPr lang="en-US" sz="1100" b="1" dirty="0">
                <a:solidFill>
                  <a:schemeClr val="accent1">
                    <a:lumMod val="75000"/>
                  </a:schemeClr>
                </a:solidFill>
              </a:rPr>
              <a:t>of the purchaser and any other documents as prescribed by the CMVR 1989 or </a:t>
            </a:r>
            <a:r>
              <a:rPr lang="en-US" sz="1100" b="1" dirty="0" smtClean="0">
                <a:solidFill>
                  <a:schemeClr val="accent1">
                    <a:lumMod val="75000"/>
                  </a:schemeClr>
                </a:solidFill>
              </a:rPr>
              <a:t>as asked </a:t>
            </a:r>
            <a:r>
              <a:rPr lang="en-US" sz="1100" b="1" dirty="0">
                <a:solidFill>
                  <a:schemeClr val="accent1">
                    <a:lumMod val="75000"/>
                  </a:schemeClr>
                </a:solidFill>
              </a:rPr>
              <a:t>by the </a:t>
            </a:r>
            <a:r>
              <a:rPr lang="en-US" sz="1100" b="1" dirty="0" smtClean="0">
                <a:solidFill>
                  <a:schemeClr val="accent1">
                    <a:lumMod val="75000"/>
                  </a:schemeClr>
                </a:solidFill>
              </a:rPr>
              <a:t>Government, </a:t>
            </a:r>
            <a:r>
              <a:rPr lang="en-US" sz="1100" b="1" dirty="0">
                <a:solidFill>
                  <a:schemeClr val="accent1">
                    <a:lumMod val="75000"/>
                  </a:schemeClr>
                </a:solidFill>
              </a:rPr>
              <a:t>from time to time, on </a:t>
            </a:r>
            <a:r>
              <a:rPr lang="en-US" sz="1100" b="1" dirty="0" err="1">
                <a:solidFill>
                  <a:schemeClr val="accent1">
                    <a:lumMod val="75000"/>
                  </a:schemeClr>
                </a:solidFill>
              </a:rPr>
              <a:t>Vahan</a:t>
            </a:r>
            <a:r>
              <a:rPr lang="en-US" sz="1100" b="1" dirty="0">
                <a:solidFill>
                  <a:schemeClr val="accent1">
                    <a:lumMod val="75000"/>
                  </a:schemeClr>
                </a:solidFill>
              </a:rPr>
              <a:t> </a:t>
            </a:r>
            <a:r>
              <a:rPr lang="en-US" sz="1100" b="1" dirty="0" smtClean="0">
                <a:solidFill>
                  <a:schemeClr val="accent1">
                    <a:lumMod val="75000"/>
                  </a:schemeClr>
                </a:solidFill>
              </a:rPr>
              <a:t>Portal;</a:t>
            </a:r>
            <a:endParaRPr lang="en-US" sz="1100" b="1" dirty="0">
              <a:solidFill>
                <a:schemeClr val="accent1">
                  <a:lumMod val="75000"/>
                </a:schemeClr>
              </a:solidFill>
            </a:endParaRPr>
          </a:p>
          <a:p>
            <a:pPr marL="285750" indent="-285750" algn="just">
              <a:buFont typeface="Arial" panose="020B0604020202020204" pitchFamily="34" charset="0"/>
              <a:buChar char="•"/>
            </a:pPr>
            <a:r>
              <a:rPr lang="en-US" sz="1100" b="1" dirty="0">
                <a:solidFill>
                  <a:schemeClr val="accent1">
                    <a:lumMod val="75000"/>
                  </a:schemeClr>
                </a:solidFill>
              </a:rPr>
              <a:t>All </a:t>
            </a:r>
            <a:r>
              <a:rPr lang="en-US" sz="1100" b="1" dirty="0" smtClean="0">
                <a:solidFill>
                  <a:schemeClr val="accent1">
                    <a:lumMod val="75000"/>
                  </a:schemeClr>
                </a:solidFill>
              </a:rPr>
              <a:t>fees/tax depositing, generation </a:t>
            </a:r>
            <a:r>
              <a:rPr lang="en-US" sz="1100" b="1" dirty="0">
                <a:solidFill>
                  <a:schemeClr val="accent1">
                    <a:lumMod val="75000"/>
                  </a:schemeClr>
                </a:solidFill>
              </a:rPr>
              <a:t>of Registration Number and affixation of HSR </a:t>
            </a:r>
            <a:r>
              <a:rPr lang="en-US" sz="1100" b="1" dirty="0" smtClean="0">
                <a:solidFill>
                  <a:schemeClr val="accent1">
                    <a:lumMod val="75000"/>
                  </a:schemeClr>
                </a:solidFill>
              </a:rPr>
              <a:t>Plates </a:t>
            </a:r>
            <a:r>
              <a:rPr lang="en-US" sz="1100" b="1" dirty="0">
                <a:solidFill>
                  <a:schemeClr val="accent1">
                    <a:lumMod val="75000"/>
                  </a:schemeClr>
                </a:solidFill>
              </a:rPr>
              <a:t>shall be done at </a:t>
            </a:r>
            <a:r>
              <a:rPr lang="en-US" sz="1100" b="1" dirty="0" smtClean="0">
                <a:solidFill>
                  <a:schemeClr val="accent1">
                    <a:lumMod val="75000"/>
                  </a:schemeClr>
                </a:solidFill>
              </a:rPr>
              <a:t>dealers end;</a:t>
            </a:r>
            <a:endParaRPr lang="en-US" sz="1100" b="1" dirty="0">
              <a:solidFill>
                <a:schemeClr val="accent1">
                  <a:lumMod val="75000"/>
                </a:schemeClr>
              </a:solidFill>
            </a:endParaRPr>
          </a:p>
          <a:p>
            <a:pPr marL="285750" indent="-285750" algn="just">
              <a:buFont typeface="Arial" panose="020B0604020202020204" pitchFamily="34" charset="0"/>
              <a:buChar char="•"/>
            </a:pPr>
            <a:r>
              <a:rPr lang="en-US" sz="1100" b="1" dirty="0" smtClean="0">
                <a:solidFill>
                  <a:schemeClr val="accent1">
                    <a:lumMod val="75000"/>
                  </a:schemeClr>
                </a:solidFill>
              </a:rPr>
              <a:t>Owner/Purchaser </a:t>
            </a:r>
            <a:r>
              <a:rPr lang="en-US" sz="1100" b="1" dirty="0">
                <a:solidFill>
                  <a:schemeClr val="accent1">
                    <a:lumMod val="75000"/>
                  </a:schemeClr>
                </a:solidFill>
              </a:rPr>
              <a:t>has not to pay any additional charges for allotment of </a:t>
            </a:r>
            <a:r>
              <a:rPr lang="en-US" sz="1100" b="1" dirty="0" smtClean="0">
                <a:solidFill>
                  <a:schemeClr val="accent1">
                    <a:lumMod val="75000"/>
                  </a:schemeClr>
                </a:solidFill>
              </a:rPr>
              <a:t>Permanent </a:t>
            </a:r>
            <a:r>
              <a:rPr lang="en-US" sz="1100" b="1" dirty="0">
                <a:solidFill>
                  <a:schemeClr val="accent1">
                    <a:lumMod val="75000"/>
                  </a:schemeClr>
                </a:solidFill>
              </a:rPr>
              <a:t>R</a:t>
            </a:r>
            <a:r>
              <a:rPr lang="en-US" sz="1100" b="1" dirty="0" smtClean="0">
                <a:solidFill>
                  <a:schemeClr val="accent1">
                    <a:lumMod val="75000"/>
                  </a:schemeClr>
                </a:solidFill>
              </a:rPr>
              <a:t>egistration Number, depositing </a:t>
            </a:r>
            <a:r>
              <a:rPr lang="en-US" sz="1100" b="1" dirty="0">
                <a:solidFill>
                  <a:schemeClr val="accent1">
                    <a:lumMod val="75000"/>
                  </a:schemeClr>
                </a:solidFill>
              </a:rPr>
              <a:t>of online </a:t>
            </a:r>
            <a:r>
              <a:rPr lang="en-US" sz="1100" b="1" dirty="0" smtClean="0">
                <a:solidFill>
                  <a:schemeClr val="accent1">
                    <a:lumMod val="75000"/>
                  </a:schemeClr>
                </a:solidFill>
              </a:rPr>
              <a:t>tax, fee </a:t>
            </a:r>
            <a:r>
              <a:rPr lang="en-US" sz="1100" b="1" dirty="0">
                <a:solidFill>
                  <a:schemeClr val="accent1">
                    <a:lumMod val="75000"/>
                  </a:schemeClr>
                </a:solidFill>
              </a:rPr>
              <a:t>and uploading of </a:t>
            </a:r>
            <a:r>
              <a:rPr lang="en-US" sz="1100" b="1" dirty="0" smtClean="0">
                <a:solidFill>
                  <a:schemeClr val="accent1">
                    <a:lumMod val="75000"/>
                  </a:schemeClr>
                </a:solidFill>
              </a:rPr>
              <a:t>documents, cost </a:t>
            </a:r>
            <a:r>
              <a:rPr lang="en-US" sz="1100" b="1" dirty="0">
                <a:solidFill>
                  <a:schemeClr val="accent1">
                    <a:lumMod val="75000"/>
                  </a:schemeClr>
                </a:solidFill>
              </a:rPr>
              <a:t>of HSRP and processing of </a:t>
            </a:r>
            <a:r>
              <a:rPr lang="en-US" sz="1100" b="1" dirty="0" smtClean="0">
                <a:solidFill>
                  <a:schemeClr val="accent1">
                    <a:lumMod val="75000"/>
                  </a:schemeClr>
                </a:solidFill>
              </a:rPr>
              <a:t>application etc;</a:t>
            </a:r>
            <a:endParaRPr lang="en-US" sz="1100" b="1" dirty="0">
              <a:solidFill>
                <a:schemeClr val="accent1">
                  <a:lumMod val="75000"/>
                </a:schemeClr>
              </a:solidFill>
            </a:endParaRPr>
          </a:p>
          <a:p>
            <a:pPr marL="285750" indent="-285750" algn="just">
              <a:buFont typeface="Arial" panose="020B0604020202020204" pitchFamily="34" charset="0"/>
              <a:buChar char="•"/>
            </a:pPr>
            <a:r>
              <a:rPr lang="en-US" sz="1100" b="1" dirty="0">
                <a:solidFill>
                  <a:schemeClr val="accent1">
                    <a:lumMod val="75000"/>
                  </a:schemeClr>
                </a:solidFill>
              </a:rPr>
              <a:t>Approval for Registration shall be completed by the Registering Authority </a:t>
            </a:r>
            <a:r>
              <a:rPr lang="en-US" sz="1100" b="1" dirty="0" err="1" smtClean="0">
                <a:solidFill>
                  <a:schemeClr val="accent1">
                    <a:lumMod val="75000"/>
                  </a:schemeClr>
                </a:solidFill>
              </a:rPr>
              <a:t>i.e</a:t>
            </a:r>
            <a:r>
              <a:rPr lang="en-US" sz="1100" b="1" dirty="0" smtClean="0">
                <a:solidFill>
                  <a:schemeClr val="accent1">
                    <a:lumMod val="75000"/>
                  </a:schemeClr>
                </a:solidFill>
              </a:rPr>
              <a:t> RTOs/ARTOs </a:t>
            </a:r>
            <a:r>
              <a:rPr lang="en-US" sz="1100" b="1" dirty="0">
                <a:solidFill>
                  <a:schemeClr val="accent1">
                    <a:lumMod val="75000"/>
                  </a:schemeClr>
                </a:solidFill>
              </a:rPr>
              <a:t>within 72 </a:t>
            </a:r>
            <a:r>
              <a:rPr lang="en-US" sz="1100" b="1" dirty="0" smtClean="0">
                <a:solidFill>
                  <a:schemeClr val="accent1">
                    <a:lumMod val="75000"/>
                  </a:schemeClr>
                </a:solidFill>
              </a:rPr>
              <a:t>hours; and</a:t>
            </a:r>
            <a:endParaRPr lang="en-US" sz="1100" b="1" dirty="0">
              <a:solidFill>
                <a:schemeClr val="accent1">
                  <a:lumMod val="75000"/>
                </a:schemeClr>
              </a:solidFill>
            </a:endParaRPr>
          </a:p>
          <a:p>
            <a:pPr marL="285750" indent="-285750" algn="just">
              <a:buFont typeface="Arial" panose="020B0604020202020204" pitchFamily="34" charset="0"/>
              <a:buChar char="•"/>
            </a:pPr>
            <a:r>
              <a:rPr lang="en-US" sz="1100" b="1" dirty="0">
                <a:solidFill>
                  <a:schemeClr val="accent1">
                    <a:lumMod val="75000"/>
                  </a:schemeClr>
                </a:solidFill>
              </a:rPr>
              <a:t>No </a:t>
            </a:r>
            <a:r>
              <a:rPr lang="en-US" sz="1100" b="1" dirty="0" smtClean="0">
                <a:solidFill>
                  <a:schemeClr val="accent1">
                    <a:lumMod val="75000"/>
                  </a:schemeClr>
                </a:solidFill>
              </a:rPr>
              <a:t>need </a:t>
            </a:r>
            <a:r>
              <a:rPr lang="en-US" sz="1100" b="1" dirty="0">
                <a:solidFill>
                  <a:schemeClr val="accent1">
                    <a:lumMod val="75000"/>
                  </a:schemeClr>
                </a:solidFill>
              </a:rPr>
              <a:t>to visit RTOs/ARTOs office for </a:t>
            </a:r>
            <a:r>
              <a:rPr lang="en-US" sz="1100" b="1" dirty="0" smtClean="0">
                <a:solidFill>
                  <a:schemeClr val="accent1">
                    <a:lumMod val="75000"/>
                  </a:schemeClr>
                </a:solidFill>
              </a:rPr>
              <a:t>Registration related </a:t>
            </a:r>
            <a:r>
              <a:rPr lang="en-US" sz="1100" b="1" dirty="0">
                <a:solidFill>
                  <a:schemeClr val="accent1">
                    <a:lumMod val="75000"/>
                  </a:schemeClr>
                </a:solidFill>
              </a:rPr>
              <a:t>work of Non-Commercial vehicles.</a:t>
            </a:r>
          </a:p>
          <a:p>
            <a:endParaRPr lang="en-US" sz="1100" b="1" dirty="0">
              <a:solidFill>
                <a:schemeClr val="accent1">
                  <a:lumMod val="75000"/>
                </a:schemeClr>
              </a:solidFill>
            </a:endParaRPr>
          </a:p>
        </p:txBody>
      </p:sp>
      <p:sp>
        <p:nvSpPr>
          <p:cNvPr id="12" name="Slide Number Placeholder 11"/>
          <p:cNvSpPr>
            <a:spLocks noGrp="1"/>
          </p:cNvSpPr>
          <p:nvPr>
            <p:ph type="sldNum" sz="quarter" idx="10"/>
          </p:nvPr>
        </p:nvSpPr>
        <p:spPr/>
        <p:txBody>
          <a:bodyPr/>
          <a:lstStyle/>
          <a:p>
            <a:fld id="{B6F15528-21DE-4FAA-801E-634DDDAF4B2B}" type="slidenum">
              <a:rPr lang="en-US" smtClean="0">
                <a:solidFill>
                  <a:schemeClr val="tx1"/>
                </a:solidFill>
              </a:rPr>
              <a:pPr/>
              <a:t>11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solidFill>
                  <a:schemeClr val="tx1"/>
                </a:solidFill>
              </a:rPr>
              <a:pPr/>
              <a:t>12</a:t>
            </a:fld>
            <a:endParaRPr lang="en-US" dirty="0">
              <a:solidFill>
                <a:schemeClr val="tx1"/>
              </a:solidFill>
            </a:endParaRPr>
          </a:p>
        </p:txBody>
      </p:sp>
      <p:sp>
        <p:nvSpPr>
          <p:cNvPr id="3" name="TextBox 2"/>
          <p:cNvSpPr txBox="1"/>
          <p:nvPr/>
        </p:nvSpPr>
        <p:spPr>
          <a:xfrm>
            <a:off x="914400" y="838200"/>
            <a:ext cx="6858000" cy="5170646"/>
          </a:xfrm>
          <a:prstGeom prst="rect">
            <a:avLst/>
          </a:prstGeom>
          <a:noFill/>
        </p:spPr>
        <p:txBody>
          <a:bodyPr wrap="square" rtlCol="0">
            <a:spAutoFit/>
          </a:bodyPr>
          <a:lstStyle/>
          <a:p>
            <a:pPr marL="228600" lvl="0" indent="-228600" algn="just">
              <a:buFont typeface="+mj-lt"/>
              <a:buAutoNum type="arabicPeriod"/>
            </a:pPr>
            <a:r>
              <a:rPr lang="en-IN" sz="1000" dirty="0" smtClean="0"/>
              <a:t>Non Transport Vehicles shall be issued permanent registration mark through VAHAN portal of Ministry of Road, Transport and Highways (</a:t>
            </a:r>
            <a:r>
              <a:rPr lang="en-IN" sz="1000" dirty="0" err="1" smtClean="0"/>
              <a:t>MoRTH</a:t>
            </a:r>
            <a:r>
              <a:rPr lang="en-IN" sz="1000" dirty="0" smtClean="0"/>
              <a:t>), Government of India, at the time of first sale by the dealers in the UT of Jammu and Kashmir.  </a:t>
            </a:r>
            <a:endParaRPr lang="en-US" sz="1000" dirty="0" smtClean="0"/>
          </a:p>
          <a:p>
            <a:pPr marL="228600" lvl="0" indent="-228600" algn="just">
              <a:buFont typeface="+mj-lt"/>
              <a:buAutoNum type="arabicPeriod"/>
            </a:pPr>
            <a:r>
              <a:rPr lang="en-IN" sz="1000" dirty="0" smtClean="0"/>
              <a:t>No vehicle sold by the Dealer (Trade Certificate Holder) to any person shall be driven / taken out of showroom, unless a permanent registration mark is allotted to the vehicle by the Dealer through the VAHAN portal.  </a:t>
            </a:r>
            <a:endParaRPr lang="en-US" sz="1000" dirty="0" smtClean="0"/>
          </a:p>
          <a:p>
            <a:pPr marL="228600" lvl="0" indent="-228600" algn="just">
              <a:buFont typeface="+mj-lt"/>
              <a:buAutoNum type="arabicPeriod"/>
            </a:pPr>
            <a:r>
              <a:rPr lang="en-IN" sz="1000" dirty="0" smtClean="0"/>
              <a:t>Each dealer shall be provided with a unique ‘login id and password’ in VAHAN portal by applying for the same on the prescribed form, which shall serve as his identification to access the portal of </a:t>
            </a:r>
            <a:r>
              <a:rPr lang="en-IN" sz="1000" dirty="0" err="1" smtClean="0"/>
              <a:t>MoRTH</a:t>
            </a:r>
            <a:r>
              <a:rPr lang="en-IN" sz="1000" dirty="0" smtClean="0"/>
              <a:t>.  </a:t>
            </a:r>
            <a:endParaRPr lang="en-US" sz="1000" dirty="0" smtClean="0"/>
          </a:p>
          <a:p>
            <a:pPr marL="228600" lvl="0" indent="-228600" algn="just">
              <a:buFont typeface="+mj-lt"/>
              <a:buAutoNum type="arabicPeriod"/>
            </a:pPr>
            <a:r>
              <a:rPr lang="en-IN" sz="1000" dirty="0" smtClean="0"/>
              <a:t>The Dealer will take required documents for registration as per Rule 4 of Central Motor Vehicles Rules, 1989 from the vehicle owner duly self-attested by the owner of vehicle.  </a:t>
            </a:r>
            <a:endParaRPr lang="en-US" sz="1000" dirty="0" smtClean="0"/>
          </a:p>
          <a:p>
            <a:pPr marL="228600" lvl="0" indent="-228600" algn="just">
              <a:buFont typeface="+mj-lt"/>
              <a:buAutoNum type="arabicPeriod"/>
            </a:pPr>
            <a:r>
              <a:rPr lang="en-IN" sz="1000" dirty="0" smtClean="0"/>
              <a:t>The Dealer shall enter the data related to the vehicle on the VAHAN portal. He shall enter the Chassis Number and all the details regarding Chassis shall be auto populated from the Homologation data base. (Homologation database is a repository of all vehicle models/variants manufactured by the vehicle Manufacturers in India, whose credentials are provided by Ministry of Road, Transport and Highways and National Informatics Centre).</a:t>
            </a:r>
            <a:endParaRPr lang="en-US" sz="1000" dirty="0" smtClean="0"/>
          </a:p>
          <a:p>
            <a:pPr marL="228600" lvl="0" indent="-228600" algn="just">
              <a:buFont typeface="+mj-lt"/>
              <a:buAutoNum type="arabicPeriod"/>
            </a:pPr>
            <a:r>
              <a:rPr lang="en-IN" sz="1000" dirty="0" smtClean="0"/>
              <a:t>Form No.20 shall be printed from the portal and the Dealer after inspecting the vehicle shall issue the Certificate of Inspection on the Performa, as prescribed in Form 20 and upload it on the VAHAN portal to satisfy the Registering Authority about the physical inspection of the vehicle.</a:t>
            </a:r>
            <a:endParaRPr lang="en-US" sz="1000" dirty="0" smtClean="0"/>
          </a:p>
          <a:p>
            <a:pPr marL="228600" lvl="0" indent="-228600" algn="just">
              <a:buFont typeface="+mj-lt"/>
              <a:buAutoNum type="arabicPeriod"/>
            </a:pPr>
            <a:r>
              <a:rPr lang="en-IN" sz="1000" dirty="0" smtClean="0"/>
              <a:t>The following documents (duly signed by the purchaser) and any other document as may be prescribed in the CMVR, 1989 or by the Government from time to time, shall be uploaded by the Dealer on VAHAN portal:-</a:t>
            </a:r>
            <a:endParaRPr lang="en-US" sz="1000" dirty="0" smtClean="0"/>
          </a:p>
          <a:p>
            <a:pPr marL="742950" lvl="1" indent="-285750" algn="just">
              <a:buFont typeface="+mj-lt"/>
              <a:buAutoNum type="arabicPeriod"/>
            </a:pPr>
            <a:r>
              <a:rPr lang="en-IN" sz="1000" dirty="0" smtClean="0"/>
              <a:t>Form No. 20 complete in all respects</a:t>
            </a:r>
            <a:endParaRPr lang="en-US" sz="1000" dirty="0" smtClean="0"/>
          </a:p>
          <a:p>
            <a:pPr marL="742950" lvl="1" indent="-285750" algn="just">
              <a:buFont typeface="+mj-lt"/>
              <a:buAutoNum type="arabicPeriod"/>
            </a:pPr>
            <a:r>
              <a:rPr lang="en-IN" sz="1000" dirty="0" smtClean="0"/>
              <a:t>Form No. 21 (Sale letter)</a:t>
            </a:r>
            <a:endParaRPr lang="en-US" sz="1000" dirty="0" smtClean="0"/>
          </a:p>
          <a:p>
            <a:pPr marL="742950" lvl="1" indent="-285750" algn="just">
              <a:buFont typeface="+mj-lt"/>
              <a:buAutoNum type="arabicPeriod"/>
            </a:pPr>
            <a:r>
              <a:rPr lang="en-IN" sz="1000" dirty="0" smtClean="0"/>
              <a:t>Form No. 22 (Road worthiness certificate)</a:t>
            </a:r>
            <a:endParaRPr lang="en-US" sz="1000" dirty="0" smtClean="0"/>
          </a:p>
          <a:p>
            <a:pPr marL="742950" lvl="1" indent="-285750" algn="just">
              <a:buFont typeface="+mj-lt"/>
              <a:buAutoNum type="arabicPeriod"/>
            </a:pPr>
            <a:r>
              <a:rPr lang="en-IN" sz="1000" dirty="0" smtClean="0"/>
              <a:t>Sale invoice</a:t>
            </a:r>
            <a:endParaRPr lang="en-US" sz="1000" dirty="0" smtClean="0"/>
          </a:p>
          <a:p>
            <a:pPr marL="742950" lvl="1" indent="-285750" algn="just">
              <a:buFont typeface="+mj-lt"/>
              <a:buAutoNum type="arabicPeriod"/>
            </a:pPr>
            <a:r>
              <a:rPr lang="en-IN" sz="1000" dirty="0" smtClean="0"/>
              <a:t>Valid address proof of the Purchaser as per Rule-4 of CMVR, 1989</a:t>
            </a:r>
            <a:endParaRPr lang="en-US" sz="1000" dirty="0" smtClean="0"/>
          </a:p>
          <a:p>
            <a:pPr marL="742950" lvl="1" indent="-285750" algn="just">
              <a:buFont typeface="+mj-lt"/>
              <a:buAutoNum type="arabicPeriod"/>
            </a:pPr>
            <a:r>
              <a:rPr lang="en-IN" sz="1000" dirty="0" smtClean="0"/>
              <a:t>Insurance certificate</a:t>
            </a:r>
            <a:endParaRPr lang="en-US" sz="1000" dirty="0" smtClean="0"/>
          </a:p>
          <a:p>
            <a:pPr marL="742950" lvl="1" indent="-285750" algn="just">
              <a:buFont typeface="+mj-lt"/>
              <a:buAutoNum type="arabicPeriod"/>
            </a:pPr>
            <a:r>
              <a:rPr lang="en-IN" sz="1000" dirty="0" smtClean="0"/>
              <a:t>Proof of fast tag</a:t>
            </a:r>
            <a:endParaRPr lang="en-US" sz="1000" dirty="0" smtClean="0"/>
          </a:p>
          <a:p>
            <a:pPr marL="228600" lvl="0" indent="-228600" algn="just">
              <a:buFont typeface="+mj-lt"/>
              <a:buAutoNum type="arabicPeriod"/>
            </a:pPr>
            <a:r>
              <a:rPr lang="en-IN" sz="1000" dirty="0" smtClean="0"/>
              <a:t>The relevant information and documents to be uploaded shall be duly verified by the Dealer and thereafter all the fees/taxes shall be deposited online in VAHAN portal. The fees/taxes shall include the following or any other fees/taxes as levied by the Government from time to time:-</a:t>
            </a:r>
            <a:endParaRPr lang="en-US" sz="1000" dirty="0" smtClean="0"/>
          </a:p>
          <a:p>
            <a:pPr marL="1143000" lvl="2" indent="-228600" algn="just">
              <a:buFont typeface="+mj-lt"/>
              <a:buAutoNum type="arabicPeriod"/>
            </a:pPr>
            <a:r>
              <a:rPr lang="en-IN" sz="1000" dirty="0" smtClean="0"/>
              <a:t>Registration fee</a:t>
            </a:r>
            <a:endParaRPr lang="en-US" sz="1000" dirty="0" smtClean="0"/>
          </a:p>
          <a:p>
            <a:pPr marL="1143000" lvl="2" indent="-228600" algn="just">
              <a:buFont typeface="+mj-lt"/>
              <a:buAutoNum type="arabicPeriod"/>
            </a:pPr>
            <a:r>
              <a:rPr lang="en-IN" sz="1000" dirty="0" smtClean="0"/>
              <a:t>Hypothecation fee, if applicable</a:t>
            </a:r>
            <a:endParaRPr lang="en-US" sz="1000" dirty="0" smtClean="0"/>
          </a:p>
          <a:p>
            <a:pPr marL="1143000" lvl="2" indent="-228600" algn="just">
              <a:buFont typeface="+mj-lt"/>
              <a:buAutoNum type="arabicPeriod"/>
            </a:pPr>
            <a:r>
              <a:rPr lang="en-IN" sz="1000" dirty="0" smtClean="0"/>
              <a:t>Road Tax and cess etc</a:t>
            </a:r>
            <a:endParaRPr lang="en-US" sz="1000" dirty="0" smtClean="0"/>
          </a:p>
          <a:p>
            <a:pPr marL="228600" lvl="0" indent="-228600" algn="just">
              <a:buFont typeface="+mj-lt"/>
              <a:buAutoNum type="arabicPeriod"/>
            </a:pPr>
            <a:r>
              <a:rPr lang="en-IN" sz="1000" dirty="0" smtClean="0"/>
              <a:t>Registering Authorities (RTOs / ARTOs) shall verify the documents of the vehicles on the basis of the documents uploaded by the Dealer on the </a:t>
            </a:r>
            <a:r>
              <a:rPr lang="en-IN" sz="1000" dirty="0" err="1" smtClean="0"/>
              <a:t>Vahan</a:t>
            </a:r>
            <a:r>
              <a:rPr lang="en-IN" sz="1000" dirty="0" smtClean="0"/>
              <a:t> Portal. However, the onus of authenticity / genuineness of the documents uploaded on </a:t>
            </a:r>
            <a:r>
              <a:rPr lang="en-IN" sz="1000" dirty="0" err="1" smtClean="0"/>
              <a:t>Vahan</a:t>
            </a:r>
            <a:r>
              <a:rPr lang="en-IN" sz="1000" dirty="0" smtClean="0"/>
              <a:t> portal shall be the sole responsibility of the concerned Dealer.  </a:t>
            </a:r>
            <a:endParaRPr lang="en-US" sz="1000" dirty="0" smtClean="0"/>
          </a:p>
        </p:txBody>
      </p:sp>
      <p:sp>
        <p:nvSpPr>
          <p:cNvPr id="4" name="TextBox 3"/>
          <p:cNvSpPr txBox="1"/>
          <p:nvPr/>
        </p:nvSpPr>
        <p:spPr>
          <a:xfrm>
            <a:off x="533400" y="457200"/>
            <a:ext cx="8001000" cy="307777"/>
          </a:xfrm>
          <a:prstGeom prst="rect">
            <a:avLst/>
          </a:prstGeom>
          <a:noFill/>
        </p:spPr>
        <p:txBody>
          <a:bodyPr wrap="square" rtlCol="0">
            <a:spAutoFit/>
          </a:bodyPr>
          <a:lstStyle/>
          <a:p>
            <a:pPr marL="228600" indent="-228600"/>
            <a:r>
              <a:rPr lang="en-IN" sz="1400" b="1" dirty="0" smtClean="0">
                <a:solidFill>
                  <a:schemeClr val="bg1"/>
                </a:solidFill>
              </a:rPr>
              <a:t>SOP for Dealer Assisted Registration for Non- Commercial Vehicles </a:t>
            </a:r>
            <a:endParaRPr lang="en-US" sz="14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6096000" cy="400110"/>
          </a:xfrm>
          <a:prstGeom prst="rect">
            <a:avLst/>
          </a:prstGeom>
          <a:noFill/>
        </p:spPr>
        <p:txBody>
          <a:bodyPr wrap="square" rtlCol="0">
            <a:spAutoFit/>
          </a:bodyPr>
          <a:lstStyle/>
          <a:p>
            <a:r>
              <a:rPr lang="en-US" sz="2000" dirty="0" smtClean="0">
                <a:solidFill>
                  <a:schemeClr val="bg1"/>
                </a:solidFill>
                <a:latin typeface="Bahnschrift SemiBold Condensed" panose="020B0502040204020203" pitchFamily="34" charset="0"/>
              </a:rPr>
              <a:t>Standard Operating Procedures (Contd.) </a:t>
            </a:r>
            <a:endParaRPr lang="en-US" dirty="0">
              <a:solidFill>
                <a:schemeClr val="bg1"/>
              </a:solidFill>
              <a:latin typeface="Bahnschrift SemiBold Condensed" panose="020B0502040204020203" pitchFamily="34" charset="0"/>
            </a:endParaRPr>
          </a:p>
        </p:txBody>
      </p:sp>
      <p:sp>
        <p:nvSpPr>
          <p:cNvPr id="4" name="TextBox 3"/>
          <p:cNvSpPr txBox="1"/>
          <p:nvPr/>
        </p:nvSpPr>
        <p:spPr>
          <a:xfrm>
            <a:off x="685800" y="923865"/>
            <a:ext cx="7467600" cy="5169535"/>
          </a:xfrm>
          <a:prstGeom prst="rect">
            <a:avLst/>
          </a:prstGeom>
          <a:noFill/>
        </p:spPr>
        <p:txBody>
          <a:bodyPr wrap="square" rtlCol="0">
            <a:spAutoFit/>
          </a:bodyPr>
          <a:lstStyle/>
          <a:p>
            <a:pPr lvl="1" indent="0" algn="just">
              <a:buFont typeface="+mj-lt"/>
              <a:buNone/>
            </a:pPr>
            <a:r>
              <a:rPr lang="en-US" altLang="en-IN" sz="1000" dirty="0" smtClean="0"/>
              <a:t>10.  </a:t>
            </a:r>
            <a:r>
              <a:rPr lang="en-IN" sz="1000" dirty="0" smtClean="0"/>
              <a:t>The registration mark shall automatically be generated after completion</a:t>
            </a:r>
            <a:endParaRPr lang="en-US" sz="1000" dirty="0" smtClean="0"/>
          </a:p>
          <a:p>
            <a:pPr indent="0" algn="just">
              <a:buFont typeface="+mj-lt"/>
              <a:buNone/>
            </a:pPr>
            <a:r>
              <a:rPr lang="en-IN" sz="1000" dirty="0" smtClean="0"/>
              <a:t>	of all the </a:t>
            </a:r>
            <a:r>
              <a:rPr lang="en-IN" sz="1000" dirty="0" err="1" smtClean="0"/>
              <a:t>codal</a:t>
            </a:r>
            <a:r>
              <a:rPr lang="en-IN" sz="1000" dirty="0" smtClean="0"/>
              <a:t> formalities, as prescribed above.</a:t>
            </a:r>
            <a:endParaRPr lang="en-US" sz="1000" dirty="0" smtClean="0"/>
          </a:p>
          <a:p>
            <a:pPr indent="0" algn="just">
              <a:buFont typeface="+mj-lt"/>
              <a:buNone/>
            </a:pPr>
            <a:endParaRPr lang="en-US" sz="1000" dirty="0" smtClean="0"/>
          </a:p>
          <a:p>
            <a:pPr lvl="1" indent="0" algn="just">
              <a:buFont typeface="+mj-lt"/>
              <a:buNone/>
            </a:pPr>
            <a:r>
              <a:rPr lang="en-US" altLang="en-IN" sz="1000" dirty="0" smtClean="0"/>
              <a:t>11.  </a:t>
            </a:r>
            <a:r>
              <a:rPr lang="en-IN" sz="1000" dirty="0" smtClean="0"/>
              <a:t>The Registration mark shall be placed by the Dealer on HSRP supplied by Manufacturer or selected vendor. The HSRP shall be affixed by the Dealer on the vehicle.</a:t>
            </a:r>
            <a:endParaRPr lang="en-US" sz="1000" dirty="0" smtClean="0"/>
          </a:p>
          <a:p>
            <a:pPr indent="0" algn="just">
              <a:buFont typeface="+mj-lt"/>
              <a:buNone/>
            </a:pPr>
            <a:r>
              <a:rPr lang="en-IN" sz="1000" dirty="0" smtClean="0"/>
              <a:t> </a:t>
            </a:r>
          </a:p>
          <a:p>
            <a:pPr indent="0" algn="just">
              <a:buFont typeface="+mj-lt"/>
              <a:buNone/>
            </a:pPr>
            <a:r>
              <a:rPr lang="en-US" altLang="en-IN" sz="1000" dirty="0" smtClean="0"/>
              <a:t>                12. </a:t>
            </a:r>
            <a:r>
              <a:rPr lang="en-IN" sz="1000" dirty="0" smtClean="0"/>
              <a:t> No additional charges/amount shall be realised by the Dealer from the purchaser of the vehicle for the allotment of permanent        </a:t>
            </a:r>
          </a:p>
          <a:p>
            <a:pPr indent="0" algn="just">
              <a:buFont typeface="+mj-lt"/>
              <a:buNone/>
            </a:pPr>
            <a:r>
              <a:rPr lang="en-IN" sz="1000" dirty="0" smtClean="0"/>
              <a:t>                       registration number, deposition of online tax and fee, cost of HSRP and processing of application. The Dealer shall also </a:t>
            </a:r>
          </a:p>
          <a:p>
            <a:pPr indent="0" algn="just">
              <a:buFont typeface="+mj-lt"/>
              <a:buNone/>
            </a:pPr>
            <a:r>
              <a:rPr lang="en-IN" sz="1000" dirty="0" smtClean="0"/>
              <a:t>                       undertake to abide by all the terms and conditions issued in this behalf by the Department of Transport, Government of J&amp;K, </a:t>
            </a:r>
          </a:p>
          <a:p>
            <a:pPr indent="0" algn="just">
              <a:buFont typeface="+mj-lt"/>
              <a:buNone/>
            </a:pPr>
            <a:r>
              <a:rPr lang="en-IN" sz="1000" dirty="0" smtClean="0"/>
              <a:t>                       from time to time and </a:t>
            </a:r>
            <a:r>
              <a:rPr lang="en-IN" sz="1000" dirty="0" err="1" smtClean="0"/>
              <a:t>MoRTH</a:t>
            </a:r>
            <a:r>
              <a:rPr lang="en-IN" sz="1000" dirty="0" smtClean="0"/>
              <a:t>, Government of India. In case of non compliance, violation or breach of any of the terms and </a:t>
            </a:r>
          </a:p>
          <a:p>
            <a:pPr indent="0" algn="just">
              <a:buFont typeface="+mj-lt"/>
              <a:buNone/>
            </a:pPr>
            <a:r>
              <a:rPr lang="en-IN" sz="1000" dirty="0" smtClean="0"/>
              <a:t>                       conditions, the Trade certificate of the Dealer shall be liable to be suspended/cancelled.</a:t>
            </a:r>
          </a:p>
          <a:p>
            <a:pPr lvl="1" indent="0" algn="just">
              <a:buFont typeface="+mj-lt"/>
              <a:buNone/>
            </a:pPr>
            <a:r>
              <a:rPr lang="en-US" altLang="en-IN" sz="1000" dirty="0" smtClean="0"/>
              <a:t>13.    </a:t>
            </a:r>
            <a:r>
              <a:rPr lang="en-IN" sz="1000" dirty="0" smtClean="0"/>
              <a:t>(a) The Dealer shall upload the parameters/laser codes of HSRP affixed on the vehicle, on VAHAN portal.</a:t>
            </a:r>
          </a:p>
          <a:p>
            <a:pPr lvl="1" indent="0" algn="just">
              <a:buFont typeface="+mj-lt"/>
              <a:buNone/>
            </a:pPr>
            <a:r>
              <a:rPr lang="en-IN" sz="1000" dirty="0" smtClean="0"/>
              <a:t>          (b)  RC will be issued by the Registering Authority only after the above (a) is performed by the Dealer. </a:t>
            </a:r>
          </a:p>
          <a:p>
            <a:pPr lvl="1" indent="0" algn="just">
              <a:buFont typeface="+mj-lt"/>
              <a:buNone/>
            </a:pPr>
            <a:r>
              <a:rPr lang="en-IN" sz="1000" dirty="0" smtClean="0"/>
              <a:t>          (c) The permanent registration marks as generated by the VAHAN Portal, shall be assigned from the series allotted to the  </a:t>
            </a:r>
          </a:p>
          <a:p>
            <a:pPr lvl="1" indent="0" algn="just">
              <a:buFont typeface="+mj-lt"/>
              <a:buNone/>
            </a:pPr>
            <a:r>
              <a:rPr lang="en-IN" sz="1000" dirty="0" smtClean="0"/>
              <a:t>                concerned registering authorities/dealer. If the purchaser is willing to get a choice number/vanity number as mentioned in </a:t>
            </a:r>
          </a:p>
          <a:p>
            <a:pPr lvl="1" indent="0" algn="just">
              <a:buFont typeface="+mj-lt"/>
              <a:buNone/>
            </a:pPr>
            <a:r>
              <a:rPr lang="en-IN" sz="1000" dirty="0" smtClean="0"/>
              <a:t>                Rule 54 {6(a)} of Jammu &amp; Kashmir Motor Vehicles Rules, 1991, he shall deposit the requisite fees through the VAHAN </a:t>
            </a:r>
          </a:p>
          <a:p>
            <a:pPr lvl="1" indent="0" algn="just">
              <a:buFont typeface="+mj-lt"/>
              <a:buNone/>
            </a:pPr>
            <a:r>
              <a:rPr lang="en-IN" sz="1000" dirty="0" smtClean="0"/>
              <a:t>               portal. After confirming the transaction, receipt shall be generated from the VAHAN portal for the purchaser. </a:t>
            </a:r>
            <a:endParaRPr lang="en-US" sz="1000" dirty="0" smtClean="0"/>
          </a:p>
          <a:p>
            <a:pPr marL="685800" lvl="1" indent="-228600" algn="just"/>
            <a:endParaRPr lang="en-US" sz="1000" dirty="0" smtClean="0"/>
          </a:p>
          <a:p>
            <a:pPr marL="685800" lvl="1" indent="-228600" algn="just"/>
            <a:r>
              <a:rPr lang="en-US" sz="1000" dirty="0" smtClean="0"/>
              <a:t>14. </a:t>
            </a:r>
            <a:r>
              <a:rPr lang="en-IN" sz="1000" dirty="0" smtClean="0"/>
              <a:t>During this process, the dealer shall also ensure that:- </a:t>
            </a:r>
            <a:endParaRPr lang="en-US" sz="1000" dirty="0" smtClean="0"/>
          </a:p>
          <a:p>
            <a:pPr algn="just"/>
            <a:r>
              <a:rPr lang="en-IN" sz="1000" dirty="0" smtClean="0"/>
              <a:t> </a:t>
            </a:r>
            <a:endParaRPr lang="en-US" sz="1000" dirty="0" smtClean="0"/>
          </a:p>
          <a:p>
            <a:pPr algn="just"/>
            <a:r>
              <a:rPr lang="en-IN" sz="1000" dirty="0" smtClean="0"/>
              <a:t>	The new vehicle has obtained type approval from the agency authorised under Rule 126 of the Central Motor Vehicles 	Rules, 1989 and from the Department of Transport, Jammu and Kashmir for registration of a vehicle of that model in the               </a:t>
            </a:r>
          </a:p>
          <a:p>
            <a:pPr algn="just"/>
            <a:r>
              <a:rPr lang="en-IN" sz="1000" dirty="0" smtClean="0"/>
              <a:t>                                UT of J&amp;K, as per J&amp;K Motor Vehicle Rules, 1991 and SROs / SOs as amended / issued from time to time.</a:t>
            </a:r>
            <a:endParaRPr lang="en-US" sz="1000" dirty="0" smtClean="0"/>
          </a:p>
          <a:p>
            <a:pPr algn="just"/>
            <a:r>
              <a:rPr lang="en-IN" sz="1000" dirty="0" smtClean="0"/>
              <a:t> </a:t>
            </a:r>
            <a:endParaRPr lang="en-US" sz="1000" dirty="0" smtClean="0"/>
          </a:p>
          <a:p>
            <a:pPr marL="685800" lvl="1" indent="-228600" algn="just">
              <a:buFont typeface="+mj-lt"/>
              <a:buAutoNum type="alphaLcParenR"/>
            </a:pPr>
            <a:r>
              <a:rPr lang="en-IN" sz="1000" dirty="0" smtClean="0"/>
              <a:t>The new vehicle to be delivered to the purchaser is not a stolen/re-sold vehicle. Further, the new vehicle is not mechanically defective and complies with the requirement of Motor Vehicles Act/Rules and instructions issued there under from time to time.</a:t>
            </a:r>
          </a:p>
          <a:p>
            <a:pPr marL="685800" lvl="1" indent="-228600" algn="just">
              <a:buFont typeface="+mj-lt"/>
              <a:buAutoNum type="alphaLcParenR"/>
            </a:pPr>
            <a:r>
              <a:rPr lang="en-IN" sz="1000" dirty="0" smtClean="0"/>
              <a:t>The purchaser/applicant has furnished accurate particulars in the application for the registration of the vehicle and has furnished all supporting documents issued by the competent authority as may be required and that there is no reason for the refusal of the registration of the vehicle. </a:t>
            </a:r>
          </a:p>
          <a:p>
            <a:pPr marL="685800" lvl="1" indent="-228600" algn="just">
              <a:buFont typeface="+mj-lt"/>
              <a:buAutoNum type="alphaLcParenR"/>
            </a:pPr>
            <a:r>
              <a:rPr lang="en-IN" sz="1000" dirty="0" smtClean="0"/>
              <a:t>Where the new motor vehicle is held under hire purchase agreement, lease, hypothecation with any Bank or finance company, the full name and address of the Bank or Finance company has to be incorporated legibly/prominently in Form No. 20 and 21.</a:t>
            </a:r>
            <a:endParaRPr lang="en-US" sz="1000" dirty="0" smtClean="0"/>
          </a:p>
          <a:p>
            <a:pPr algn="just"/>
            <a:endParaRPr lang="en-US" sz="1000" dirty="0"/>
          </a:p>
        </p:txBody>
      </p:sp>
      <p:sp>
        <p:nvSpPr>
          <p:cNvPr id="5"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13</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solidFill>
                  <a:schemeClr val="tx1"/>
                </a:solidFill>
              </a:rPr>
              <a:pPr/>
              <a:t>14</a:t>
            </a:fld>
            <a:endParaRPr lang="en-US" dirty="0">
              <a:solidFill>
                <a:schemeClr val="tx1"/>
              </a:solidFill>
            </a:endParaRPr>
          </a:p>
        </p:txBody>
      </p:sp>
      <p:sp>
        <p:nvSpPr>
          <p:cNvPr id="3" name="TextBox 2"/>
          <p:cNvSpPr txBox="1"/>
          <p:nvPr/>
        </p:nvSpPr>
        <p:spPr>
          <a:xfrm>
            <a:off x="838200" y="990600"/>
            <a:ext cx="7086600" cy="5015865"/>
          </a:xfrm>
          <a:prstGeom prst="rect">
            <a:avLst/>
          </a:prstGeom>
          <a:noFill/>
        </p:spPr>
        <p:txBody>
          <a:bodyPr wrap="square" rtlCol="0">
            <a:spAutoFit/>
          </a:bodyPr>
          <a:lstStyle/>
          <a:p>
            <a:pPr lvl="0" indent="0" algn="just">
              <a:buFont typeface="+mj-lt"/>
              <a:buNone/>
            </a:pPr>
            <a:r>
              <a:rPr lang="en-US" altLang="en-IN" sz="1000" dirty="0" smtClean="0"/>
              <a:t>15.   </a:t>
            </a:r>
            <a:r>
              <a:rPr lang="en-IN" sz="1000" dirty="0" smtClean="0"/>
              <a:t>The authenticity/genuineness of the documents uploaded shall be the sole responsibility of the Dealer. In case, if any document </a:t>
            </a:r>
          </a:p>
          <a:p>
            <a:pPr lvl="0" indent="0" algn="just">
              <a:buFont typeface="+mj-lt"/>
              <a:buNone/>
            </a:pPr>
            <a:r>
              <a:rPr lang="en-IN" sz="1000" dirty="0" smtClean="0"/>
              <a:t>          uploaded by Dealer including the inspection report of vehicle, is found at later stage fake, frivolous/forged/tempered, the </a:t>
            </a:r>
          </a:p>
          <a:p>
            <a:pPr lvl="0" indent="0" algn="just">
              <a:buFont typeface="+mj-lt"/>
              <a:buNone/>
            </a:pPr>
            <a:r>
              <a:rPr lang="en-IN" sz="1000" dirty="0" smtClean="0"/>
              <a:t>          Dealer’s login ID on VAHAN portal shall be disabled immediately and the Trade Certificate of the Dealer shall get ipso facto </a:t>
            </a:r>
          </a:p>
          <a:p>
            <a:pPr lvl="0" indent="0" algn="just">
              <a:buFont typeface="+mj-lt"/>
              <a:buNone/>
            </a:pPr>
            <a:r>
              <a:rPr lang="en-IN" sz="1000" dirty="0" smtClean="0"/>
              <a:t>          cancelled. Besides, he shall also be liable for prosecution under relevant provisions of law. The concerned Registering Authority </a:t>
            </a:r>
          </a:p>
          <a:p>
            <a:pPr lvl="0" indent="0" algn="just">
              <a:buFont typeface="+mj-lt"/>
              <a:buNone/>
            </a:pPr>
            <a:r>
              <a:rPr lang="en-IN" sz="1000" dirty="0" smtClean="0"/>
              <a:t>          shall not in any way be responsible for authenticity/genuineness of all requisite documents uploaded on VAHAN portal by the </a:t>
            </a:r>
          </a:p>
          <a:p>
            <a:pPr lvl="0" indent="0" algn="just">
              <a:buFont typeface="+mj-lt"/>
              <a:buNone/>
            </a:pPr>
            <a:r>
              <a:rPr lang="en-IN" sz="1000" dirty="0" smtClean="0"/>
              <a:t>          dealer, required for the issuance of Registration Certificate.  </a:t>
            </a:r>
            <a:endParaRPr lang="en-US" sz="1000" dirty="0" smtClean="0"/>
          </a:p>
          <a:p>
            <a:pPr lvl="0" indent="0" algn="just">
              <a:buFont typeface="+mj-lt"/>
              <a:buNone/>
            </a:pPr>
            <a:r>
              <a:rPr lang="en-US" altLang="en-IN" sz="1000" dirty="0" smtClean="0"/>
              <a:t>16.    </a:t>
            </a:r>
            <a:r>
              <a:rPr lang="en-IN" sz="1000" dirty="0" smtClean="0"/>
              <a:t>Permanent registration mark as allotted shall finally be approved by the concerned Registering Authority on the basis of </a:t>
            </a:r>
          </a:p>
          <a:p>
            <a:pPr lvl="0" indent="0" algn="just">
              <a:buFont typeface="+mj-lt"/>
              <a:buNone/>
            </a:pPr>
            <a:r>
              <a:rPr lang="en-IN" sz="1000" dirty="0" smtClean="0"/>
              <a:t>          documents uploaded by the dealer on the VAHAN Portal and the approval shall be conveyed to the Dealer online within a    </a:t>
            </a:r>
          </a:p>
          <a:p>
            <a:pPr lvl="0" indent="0" algn="just">
              <a:buFont typeface="+mj-lt"/>
              <a:buNone/>
            </a:pPr>
            <a:r>
              <a:rPr lang="en-IN" sz="1000" dirty="0" smtClean="0"/>
              <a:t>          period of 72 hours from such uploading. Upon receipt of approval from the Registering Authority, the dealer shall generate the </a:t>
            </a:r>
          </a:p>
          <a:p>
            <a:pPr lvl="0" indent="0" algn="just">
              <a:buFont typeface="+mj-lt"/>
              <a:buNone/>
            </a:pPr>
            <a:r>
              <a:rPr lang="en-IN" sz="1000" dirty="0" smtClean="0"/>
              <a:t>          print out of Registration Certificate carrying the scanned signature of the Registration Authority.</a:t>
            </a:r>
            <a:endParaRPr lang="en-US" sz="1000" dirty="0" smtClean="0"/>
          </a:p>
          <a:p>
            <a:pPr lvl="0" indent="0" algn="just">
              <a:buFont typeface="+mj-lt"/>
              <a:buNone/>
            </a:pPr>
            <a:r>
              <a:rPr lang="en-US" altLang="en-IN" sz="1000" dirty="0" smtClean="0"/>
              <a:t>17.    </a:t>
            </a:r>
            <a:r>
              <a:rPr lang="en-IN" sz="1000" dirty="0" smtClean="0"/>
              <a:t>In order to maintain the security of data, the user will receive an OTP on their mobile phone at the time of login.</a:t>
            </a:r>
            <a:endParaRPr lang="en-US" sz="1000" dirty="0" smtClean="0"/>
          </a:p>
          <a:p>
            <a:pPr lvl="0" indent="0" algn="just">
              <a:buFont typeface="+mj-lt"/>
              <a:buNone/>
            </a:pPr>
            <a:r>
              <a:rPr lang="en-US" altLang="en-IN" sz="1000" dirty="0" smtClean="0"/>
              <a:t>18.    </a:t>
            </a:r>
            <a:r>
              <a:rPr lang="en-IN" sz="1000" dirty="0" smtClean="0"/>
              <a:t>The Registering Authorities are authorised to inspect the records which are in possession of Dealer in case of any doubt with </a:t>
            </a:r>
          </a:p>
          <a:p>
            <a:pPr lvl="0" indent="0" algn="just">
              <a:buFont typeface="+mj-lt"/>
              <a:buNone/>
            </a:pPr>
            <a:r>
              <a:rPr lang="en-IN" sz="1000" dirty="0" smtClean="0"/>
              <a:t>         regard to genuineness of all or any records and the dealer is bound to allow such inspection by Registering Authority as and </a:t>
            </a:r>
          </a:p>
          <a:p>
            <a:pPr lvl="0" indent="0" algn="just">
              <a:buFont typeface="+mj-lt"/>
              <a:buNone/>
            </a:pPr>
            <a:r>
              <a:rPr lang="en-IN" sz="1000" dirty="0" smtClean="0"/>
              <a:t>         when required. </a:t>
            </a:r>
            <a:endParaRPr lang="en-US" sz="1000" dirty="0" smtClean="0"/>
          </a:p>
          <a:p>
            <a:pPr lvl="0" indent="0" algn="just">
              <a:buFont typeface="+mj-lt"/>
              <a:buNone/>
            </a:pPr>
            <a:r>
              <a:rPr lang="en-US" altLang="en-IN" sz="1000" dirty="0" smtClean="0"/>
              <a:t>19.   </a:t>
            </a:r>
            <a:r>
              <a:rPr lang="en-IN" sz="1000" dirty="0" smtClean="0"/>
              <a:t>The Dealer should have a valid Trade certificate. In case of expiry of Trade Certificate, dealer will not be allowed to initiate the  </a:t>
            </a:r>
          </a:p>
          <a:p>
            <a:pPr lvl="0" indent="0" algn="just">
              <a:buFont typeface="+mj-lt"/>
              <a:buNone/>
            </a:pPr>
            <a:r>
              <a:rPr lang="en-IN" sz="1000" dirty="0" smtClean="0"/>
              <a:t>         process of registration in the system. </a:t>
            </a:r>
            <a:endParaRPr lang="en-US" sz="1000" dirty="0" smtClean="0"/>
          </a:p>
          <a:p>
            <a:pPr lvl="0" indent="0" algn="just">
              <a:buFont typeface="+mj-lt"/>
              <a:buNone/>
            </a:pPr>
            <a:r>
              <a:rPr lang="en-US" altLang="en-IN" sz="1000" dirty="0" smtClean="0"/>
              <a:t>20.   </a:t>
            </a:r>
            <a:r>
              <a:rPr lang="en-IN" sz="1000" dirty="0" smtClean="0"/>
              <a:t>The original files, till further orders, shall remain in safe custody of the concerned dealer which can be called as and when </a:t>
            </a:r>
          </a:p>
          <a:p>
            <a:pPr lvl="0" indent="0" algn="just">
              <a:buFont typeface="+mj-lt"/>
              <a:buNone/>
            </a:pPr>
            <a:r>
              <a:rPr lang="en-IN" sz="1000" dirty="0" smtClean="0"/>
              <a:t>         </a:t>
            </a:r>
            <a:r>
              <a:rPr lang="en-US" altLang="en-IN" sz="1000" dirty="0" smtClean="0"/>
              <a:t>r</a:t>
            </a:r>
            <a:r>
              <a:rPr lang="en-IN" sz="1000" dirty="0" smtClean="0"/>
              <a:t>equired by the transport authorities. In case of change/closure of business by the dealer, all the original files relating to </a:t>
            </a:r>
          </a:p>
          <a:p>
            <a:pPr lvl="0" indent="0" algn="just">
              <a:buFont typeface="+mj-lt"/>
              <a:buNone/>
            </a:pPr>
            <a:r>
              <a:rPr lang="en-IN" sz="1000" dirty="0" smtClean="0"/>
              <a:t>         registration of vehicle shall be handed over to the concerned Registration Authority under proper receipt. </a:t>
            </a:r>
            <a:endParaRPr lang="en-US" sz="1000" dirty="0" smtClean="0"/>
          </a:p>
          <a:p>
            <a:pPr lvl="0" indent="0" algn="just">
              <a:buFont typeface="+mj-lt"/>
              <a:buNone/>
            </a:pPr>
            <a:r>
              <a:rPr lang="en-US" altLang="en-IN" sz="1000" dirty="0" smtClean="0"/>
              <a:t>21.    </a:t>
            </a:r>
            <a:r>
              <a:rPr lang="en-IN" sz="1000" dirty="0" smtClean="0"/>
              <a:t>The Dealer shall indemnify, defend and protect the interests of the Government including its officers and employees against any, </a:t>
            </a:r>
          </a:p>
          <a:p>
            <a:pPr lvl="0" indent="0" algn="just">
              <a:buFont typeface="+mj-lt"/>
              <a:buNone/>
            </a:pPr>
            <a:r>
              <a:rPr lang="en-IN" sz="1000" dirty="0" smtClean="0"/>
              <a:t>         all proceedings, actions and third party claims for any loss, damages, expenses of whatever kind arising out of the Registration </a:t>
            </a:r>
          </a:p>
          <a:p>
            <a:pPr lvl="0" indent="0" algn="just">
              <a:buFont typeface="+mj-lt"/>
              <a:buNone/>
            </a:pPr>
            <a:r>
              <a:rPr lang="en-IN" sz="1000" dirty="0" smtClean="0"/>
              <a:t>         process. The Dealer shall fully indemnify and defend the Government including its officers and employees from and against any </a:t>
            </a:r>
          </a:p>
          <a:p>
            <a:pPr lvl="0" indent="0" algn="just">
              <a:buFont typeface="+mj-lt"/>
              <a:buNone/>
            </a:pPr>
            <a:r>
              <a:rPr lang="en-IN" sz="1000" dirty="0" smtClean="0"/>
              <a:t>         and all losses and damages arising out of or with respect to failure of the Dealer to comply with applicable Laws, Rules and </a:t>
            </a:r>
          </a:p>
          <a:p>
            <a:pPr lvl="0" indent="0" algn="just">
              <a:buFont typeface="+mj-lt"/>
              <a:buNone/>
            </a:pPr>
            <a:r>
              <a:rPr lang="en-IN" sz="1000" dirty="0" smtClean="0"/>
              <a:t>         Regulations. </a:t>
            </a:r>
            <a:endParaRPr lang="en-US" sz="1000" dirty="0" smtClean="0"/>
          </a:p>
          <a:p>
            <a:pPr lvl="0" indent="0" algn="just">
              <a:buFont typeface="+mj-lt"/>
              <a:buNone/>
            </a:pPr>
            <a:r>
              <a:rPr lang="en-US" altLang="en-IN" sz="1000" dirty="0" smtClean="0"/>
              <a:t>22.   </a:t>
            </a:r>
            <a:r>
              <a:rPr lang="en-IN" sz="1000" dirty="0" smtClean="0"/>
              <a:t>This system shall not apply for registration of vehicles purchased through CSD, imported vehicles and for vehicles purchased </a:t>
            </a:r>
          </a:p>
          <a:p>
            <a:pPr lvl="0" indent="0" algn="just">
              <a:buFont typeface="+mj-lt"/>
              <a:buNone/>
            </a:pPr>
            <a:r>
              <a:rPr lang="en-IN" sz="1000" dirty="0" smtClean="0"/>
              <a:t>         outside the UT of Jammu and Kashmir but being registered in the J&amp;K, in which case they shall continue to be registered at the </a:t>
            </a:r>
          </a:p>
          <a:p>
            <a:pPr lvl="0" indent="0" algn="just">
              <a:buFont typeface="+mj-lt"/>
              <a:buNone/>
            </a:pPr>
            <a:r>
              <a:rPr lang="en-IN" sz="1000" dirty="0" smtClean="0"/>
              <a:t>         level of the Registering Authority. </a:t>
            </a:r>
          </a:p>
          <a:p>
            <a:pPr lvl="0" indent="0" algn="just">
              <a:buFont typeface="+mj-lt"/>
              <a:buNone/>
            </a:pPr>
            <a:r>
              <a:rPr lang="en-US" altLang="en-IN" sz="1000" b="1" dirty="0" smtClean="0"/>
              <a:t>23.   </a:t>
            </a:r>
            <a:r>
              <a:rPr lang="en-IN" sz="1000" b="1" dirty="0" smtClean="0"/>
              <a:t>The dealer shall have to deposit a sum of Rs. 2 Lac interest free, as surety or bank guarantee which shall be refundable and </a:t>
            </a:r>
          </a:p>
          <a:p>
            <a:pPr lvl="0" indent="0" algn="just">
              <a:buFont typeface="+mj-lt"/>
              <a:buNone/>
            </a:pPr>
            <a:r>
              <a:rPr lang="en-IN" sz="1000" b="1" dirty="0" smtClean="0"/>
              <a:t>         same can be forfeited in case of any violation of the terms and condition or loss to the state ex-chequer.</a:t>
            </a:r>
          </a:p>
          <a:p>
            <a:pPr lvl="0" indent="0" algn="just">
              <a:buFont typeface="+mj-lt"/>
              <a:buNone/>
            </a:pPr>
            <a:r>
              <a:rPr lang="en-US" altLang="en-IN" sz="1000" b="1" dirty="0" smtClean="0"/>
              <a:t>24.   </a:t>
            </a:r>
            <a:r>
              <a:rPr lang="en-IN" sz="1000" b="1" dirty="0" smtClean="0"/>
              <a:t>In order to maintain uniformity in the ex-showroom price of the vehicles in the UT of J&amp;K the dealer shall display ex-</a:t>
            </a:r>
          </a:p>
          <a:p>
            <a:pPr lvl="0" indent="0" algn="just">
              <a:buFont typeface="+mj-lt"/>
              <a:buNone/>
            </a:pPr>
            <a:r>
              <a:rPr lang="en-IN" sz="1000" b="1" dirty="0" smtClean="0"/>
              <a:t>         showroom prices on the board in the showroom.</a:t>
            </a:r>
            <a:endParaRPr lang="en-US" sz="1000" b="1" dirty="0" smtClean="0"/>
          </a:p>
          <a:p>
            <a:pPr marL="228600" indent="-228600" algn="just">
              <a:buFont typeface="+mj-lt"/>
              <a:buAutoNum type="arabicPeriod"/>
            </a:pPr>
            <a:endParaRPr lang="en-US" sz="1000" b="1" dirty="0"/>
          </a:p>
        </p:txBody>
      </p:sp>
      <p:sp>
        <p:nvSpPr>
          <p:cNvPr id="4" name="TextBox 3"/>
          <p:cNvSpPr txBox="1"/>
          <p:nvPr/>
        </p:nvSpPr>
        <p:spPr>
          <a:xfrm>
            <a:off x="533400" y="457200"/>
            <a:ext cx="7696200" cy="400110"/>
          </a:xfrm>
          <a:prstGeom prst="rect">
            <a:avLst/>
          </a:prstGeom>
          <a:noFill/>
        </p:spPr>
        <p:txBody>
          <a:bodyPr wrap="square" rtlCol="0">
            <a:spAutoFit/>
          </a:bodyPr>
          <a:lstStyle/>
          <a:p>
            <a:r>
              <a:rPr lang="en-US" sz="2000" dirty="0" smtClean="0">
                <a:solidFill>
                  <a:schemeClr val="bg1"/>
                </a:solidFill>
                <a:latin typeface="Bahnschrift SemiBold Condensed" panose="020B0502040204020203" pitchFamily="34" charset="0"/>
              </a:rPr>
              <a:t>Standard Operating Procedures (Contd.)</a:t>
            </a:r>
            <a:endParaRPr lang="en-US" dirty="0">
              <a:solidFill>
                <a:schemeClr val="bg1"/>
              </a:solidFill>
              <a:latin typeface="Bahnschrift SemiBold Condensed" panose="020B0502040204020203"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3000"/>
            <a:ext cx="7315200" cy="4401205"/>
          </a:xfrm>
          <a:prstGeom prst="rect">
            <a:avLst/>
          </a:prstGeom>
          <a:noFill/>
        </p:spPr>
        <p:txBody>
          <a:bodyPr wrap="square" rtlCol="0">
            <a:spAutoFit/>
          </a:bodyPr>
          <a:lstStyle/>
          <a:p>
            <a:pPr marL="228600" indent="-228600">
              <a:lnSpc>
                <a:spcPct val="150000"/>
              </a:lnSpc>
            </a:pPr>
            <a:r>
              <a:rPr lang="en-IN" sz="2000" b="1" u="sng" dirty="0" smtClean="0"/>
              <a:t>Issuance of Duplicate Registration Certificate :</a:t>
            </a:r>
          </a:p>
          <a:p>
            <a:pPr marL="228600" indent="-228600">
              <a:lnSpc>
                <a:spcPct val="150000"/>
              </a:lnSpc>
            </a:pPr>
            <a:endParaRPr lang="en-US" sz="2000" dirty="0" smtClean="0"/>
          </a:p>
          <a:p>
            <a:pPr marL="228600" indent="-228600" algn="just">
              <a:lnSpc>
                <a:spcPct val="150000"/>
              </a:lnSpc>
            </a:pPr>
            <a:r>
              <a:rPr lang="en-IN" sz="2000" dirty="0" smtClean="0"/>
              <a:t>   The applicant has to visit site </a:t>
            </a:r>
            <a:r>
              <a:rPr lang="en-IN" sz="2000" u="sng" dirty="0" smtClean="0">
                <a:hlinkClick r:id="rId2"/>
              </a:rPr>
              <a:t>www.parivahan.gov.in</a:t>
            </a:r>
            <a:r>
              <a:rPr lang="en-IN" sz="2000" dirty="0" smtClean="0"/>
              <a:t> (</a:t>
            </a:r>
            <a:r>
              <a:rPr lang="en-IN" sz="2000" dirty="0" err="1" smtClean="0"/>
              <a:t>Vahan</a:t>
            </a:r>
            <a:r>
              <a:rPr lang="en-IN" sz="2000" dirty="0" smtClean="0"/>
              <a:t> portal) for applying online for issuance of Duplicate Registration Certificate and has to upload the following documents besides depositing requisite fee online:</a:t>
            </a:r>
            <a:endParaRPr lang="en-US" sz="2000" dirty="0" smtClean="0"/>
          </a:p>
          <a:p>
            <a:pPr marL="742950" lvl="1" indent="-285750" algn="just">
              <a:lnSpc>
                <a:spcPct val="150000"/>
              </a:lnSpc>
              <a:buFont typeface="+mj-lt"/>
              <a:buAutoNum type="romanUcPeriod"/>
            </a:pPr>
            <a:r>
              <a:rPr lang="en-IN" sz="2000" dirty="0" smtClean="0"/>
              <a:t>FIR/Missing Report of concerned Police Station.</a:t>
            </a:r>
            <a:endParaRPr lang="en-US" sz="2000" dirty="0" smtClean="0"/>
          </a:p>
          <a:p>
            <a:pPr marL="742950" lvl="1" indent="-285750" algn="just">
              <a:lnSpc>
                <a:spcPct val="150000"/>
              </a:lnSpc>
              <a:buFont typeface="+mj-lt"/>
              <a:buAutoNum type="romanUcPeriod"/>
            </a:pPr>
            <a:r>
              <a:rPr lang="en-IN" sz="2000" dirty="0" smtClean="0"/>
              <a:t>Newspaper publication cutting.</a:t>
            </a:r>
            <a:endParaRPr lang="en-US" sz="2000" dirty="0" smtClean="0"/>
          </a:p>
          <a:p>
            <a:pPr marL="742950" lvl="1" indent="-285750" algn="just">
              <a:lnSpc>
                <a:spcPct val="150000"/>
              </a:lnSpc>
              <a:buFont typeface="+mj-lt"/>
              <a:buAutoNum type="romanUcPeriod"/>
            </a:pPr>
            <a:r>
              <a:rPr lang="en-IN" sz="2000" dirty="0" smtClean="0"/>
              <a:t>Undertaking by the applicant</a:t>
            </a:r>
            <a:endParaRPr lang="en-US" sz="2000" dirty="0" smtClean="0"/>
          </a:p>
          <a:p>
            <a:pPr marL="285750" indent="-285750" algn="just"/>
            <a:endParaRPr lang="en-US" sz="1000" dirty="0"/>
          </a:p>
        </p:txBody>
      </p:sp>
      <p:sp>
        <p:nvSpPr>
          <p:cNvPr id="4" name="TextBox 3"/>
          <p:cNvSpPr txBox="1"/>
          <p:nvPr/>
        </p:nvSpPr>
        <p:spPr>
          <a:xfrm>
            <a:off x="533400" y="381000"/>
            <a:ext cx="57912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OTHER ONLINE VAHAN SERVICES</a:t>
            </a:r>
            <a:endParaRPr lang="en-US" dirty="0">
              <a:solidFill>
                <a:schemeClr val="bg1"/>
              </a:solidFill>
              <a:latin typeface="Bahnschrift SemiBold Condensed" pitchFamily="34" charset="0"/>
            </a:endParaRPr>
          </a:p>
        </p:txBody>
      </p:sp>
      <p:sp>
        <p:nvSpPr>
          <p:cNvPr id="5"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15</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295400"/>
            <a:ext cx="7848600" cy="3785652"/>
          </a:xfrm>
          <a:prstGeom prst="rect">
            <a:avLst/>
          </a:prstGeom>
        </p:spPr>
        <p:txBody>
          <a:bodyPr wrap="square">
            <a:spAutoFit/>
          </a:bodyPr>
          <a:lstStyle/>
          <a:p>
            <a:pPr marL="285750" indent="-285750" algn="just"/>
            <a:r>
              <a:rPr lang="en-IN" sz="2000" b="1" dirty="0" smtClean="0"/>
              <a:t>	</a:t>
            </a:r>
            <a:r>
              <a:rPr lang="en-IN" sz="2000" b="1" u="sng" dirty="0" smtClean="0"/>
              <a:t>Change of address in Registration Certificate:</a:t>
            </a:r>
          </a:p>
          <a:p>
            <a:pPr marL="285750" indent="-285750" algn="just"/>
            <a:endParaRPr lang="en-US" sz="2000" dirty="0" smtClean="0"/>
          </a:p>
          <a:p>
            <a:pPr marL="228600" indent="-228600" algn="just"/>
            <a:r>
              <a:rPr lang="en-IN" sz="2000" dirty="0" smtClean="0"/>
              <a:t>	The applicant has to visit site </a:t>
            </a:r>
            <a:r>
              <a:rPr lang="en-IN" sz="2000" u="sng" dirty="0" smtClean="0">
                <a:hlinkClick r:id="rId2"/>
              </a:rPr>
              <a:t>www.parivahan.gov.in</a:t>
            </a:r>
            <a:r>
              <a:rPr lang="en-IN" sz="2000" dirty="0" smtClean="0"/>
              <a:t> (</a:t>
            </a:r>
            <a:r>
              <a:rPr lang="en-IN" sz="2000" dirty="0" err="1" smtClean="0"/>
              <a:t>Vahan</a:t>
            </a:r>
            <a:r>
              <a:rPr lang="en-IN" sz="2000" dirty="0" smtClean="0"/>
              <a:t> portal) for  applying  online by uploading any of the following documents as address proof besides depositing requisite fee online:</a:t>
            </a:r>
          </a:p>
          <a:p>
            <a:pPr marL="228600" indent="-228600" algn="just"/>
            <a:endParaRPr lang="en-US" sz="2000" dirty="0" smtClean="0"/>
          </a:p>
          <a:p>
            <a:pPr marL="685800" lvl="1" indent="-228600" algn="just">
              <a:buFont typeface="+mj-lt"/>
              <a:buAutoNum type="alphaLcParenR"/>
            </a:pPr>
            <a:r>
              <a:rPr lang="en-IN" sz="2000" dirty="0" smtClean="0"/>
              <a:t>Domicile Certificate;</a:t>
            </a:r>
            <a:endParaRPr lang="en-US" sz="2000" dirty="0" smtClean="0"/>
          </a:p>
          <a:p>
            <a:pPr marL="685800" lvl="1" indent="-228600" algn="just">
              <a:buFont typeface="+mj-lt"/>
              <a:buAutoNum type="alphaLcParenR"/>
            </a:pPr>
            <a:r>
              <a:rPr lang="en-IN" sz="2000" dirty="0" err="1" smtClean="0"/>
              <a:t>Aadhar</a:t>
            </a:r>
            <a:r>
              <a:rPr lang="en-IN" sz="2000" dirty="0" smtClean="0"/>
              <a:t> Card;</a:t>
            </a:r>
            <a:endParaRPr lang="en-US" sz="2000" dirty="0" smtClean="0"/>
          </a:p>
          <a:p>
            <a:pPr marL="685800" lvl="1" indent="-228600" algn="just">
              <a:buFont typeface="+mj-lt"/>
              <a:buAutoNum type="alphaLcParenR"/>
            </a:pPr>
            <a:r>
              <a:rPr lang="en-IN" sz="2000" dirty="0" smtClean="0"/>
              <a:t>Ration Card;</a:t>
            </a:r>
            <a:endParaRPr lang="en-US" sz="2000" dirty="0" smtClean="0"/>
          </a:p>
          <a:p>
            <a:pPr marL="685800" lvl="1" indent="-228600" algn="just">
              <a:buFont typeface="+mj-lt"/>
              <a:buAutoNum type="alphaLcParenR"/>
            </a:pPr>
            <a:r>
              <a:rPr lang="en-IN" sz="2000" dirty="0" smtClean="0"/>
              <a:t>Electoral Roll;</a:t>
            </a:r>
            <a:endParaRPr lang="en-US" sz="2000" dirty="0" smtClean="0"/>
          </a:p>
          <a:p>
            <a:pPr marL="685800" lvl="1" indent="-228600" algn="just">
              <a:buFont typeface="+mj-lt"/>
              <a:buAutoNum type="alphaLcParenR"/>
            </a:pPr>
            <a:r>
              <a:rPr lang="en-IN" sz="2000" dirty="0" smtClean="0"/>
              <a:t>Life Insurance Policy; and</a:t>
            </a:r>
            <a:endParaRPr lang="en-US" sz="2000" dirty="0" smtClean="0"/>
          </a:p>
          <a:p>
            <a:pPr marL="685800" lvl="1" indent="-228600" algn="just">
              <a:buFont typeface="+mj-lt"/>
              <a:buAutoNum type="alphaLcParenR"/>
            </a:pPr>
            <a:r>
              <a:rPr lang="en-IN" sz="2000" dirty="0" smtClean="0"/>
              <a:t>Passport</a:t>
            </a:r>
            <a:endParaRPr lang="en-US" sz="2000" dirty="0" smtClean="0"/>
          </a:p>
        </p:txBody>
      </p:sp>
      <p:sp>
        <p:nvSpPr>
          <p:cNvPr id="4" name="TextBox 3"/>
          <p:cNvSpPr txBox="1"/>
          <p:nvPr/>
        </p:nvSpPr>
        <p:spPr>
          <a:xfrm>
            <a:off x="533400" y="457200"/>
            <a:ext cx="64008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OTHER ONLINE VAHAN SERVICES(Contd.)</a:t>
            </a:r>
            <a:endParaRPr lang="en-US" dirty="0">
              <a:solidFill>
                <a:schemeClr val="bg1"/>
              </a:solidFill>
              <a:latin typeface="Bahnschrift SemiBold Condensed" pitchFamily="34" charset="0"/>
            </a:endParaRPr>
          </a:p>
        </p:txBody>
      </p:sp>
      <p:sp>
        <p:nvSpPr>
          <p:cNvPr id="5"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16</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990600"/>
            <a:ext cx="7696200" cy="5016758"/>
          </a:xfrm>
          <a:prstGeom prst="rect">
            <a:avLst/>
          </a:prstGeom>
        </p:spPr>
        <p:txBody>
          <a:bodyPr wrap="square">
            <a:spAutoFit/>
          </a:bodyPr>
          <a:lstStyle/>
          <a:p>
            <a:pPr marL="228600" indent="-228600" algn="just"/>
            <a:r>
              <a:rPr lang="en-US" sz="2000" b="1" dirty="0" smtClean="0"/>
              <a:t>	</a:t>
            </a:r>
            <a:r>
              <a:rPr lang="en-IN" sz="2000" b="1" u="sng" dirty="0" smtClean="0"/>
              <a:t>Renewal of Route Permit:</a:t>
            </a:r>
          </a:p>
          <a:p>
            <a:pPr marL="228600" indent="-228600" algn="just"/>
            <a:endParaRPr lang="en-US" sz="2000" dirty="0" smtClean="0"/>
          </a:p>
          <a:p>
            <a:pPr marL="228600" indent="-228600" algn="just"/>
            <a:r>
              <a:rPr lang="en-IN" sz="2000" dirty="0" smtClean="0"/>
              <a:t>	The applicant has to visit site </a:t>
            </a:r>
            <a:r>
              <a:rPr lang="en-IN" sz="2000" u="sng" dirty="0" smtClean="0">
                <a:hlinkClick r:id="rId2"/>
              </a:rPr>
              <a:t>www.parivahan.gov.in</a:t>
            </a:r>
            <a:r>
              <a:rPr lang="en-IN" sz="2000" dirty="0" smtClean="0"/>
              <a:t> (</a:t>
            </a:r>
            <a:r>
              <a:rPr lang="en-IN" sz="2000" dirty="0" err="1" smtClean="0"/>
              <a:t>Vahan</a:t>
            </a:r>
            <a:r>
              <a:rPr lang="en-IN" sz="2000" dirty="0" smtClean="0"/>
              <a:t> portal) for   applying renewal of Route Permit and has to deposit requisite fee online and upload the following documents:</a:t>
            </a:r>
          </a:p>
          <a:p>
            <a:pPr marL="228600" indent="-228600" algn="just"/>
            <a:endParaRPr lang="en-US" sz="2000" dirty="0" smtClean="0"/>
          </a:p>
          <a:p>
            <a:pPr marL="742950" lvl="1" indent="-285750" algn="just">
              <a:buFont typeface="+mj-lt"/>
              <a:buAutoNum type="romanUcPeriod"/>
            </a:pPr>
            <a:r>
              <a:rPr lang="en-IN" sz="2000" dirty="0" smtClean="0"/>
              <a:t>Application Form</a:t>
            </a:r>
            <a:endParaRPr lang="en-US" sz="2000" dirty="0" smtClean="0"/>
          </a:p>
          <a:p>
            <a:pPr marL="742950" lvl="1" indent="-285750" algn="just">
              <a:buFont typeface="+mj-lt"/>
              <a:buAutoNum type="romanUcPeriod"/>
            </a:pPr>
            <a:r>
              <a:rPr lang="en-IN" sz="2000" dirty="0" smtClean="0"/>
              <a:t>Registration Certificate</a:t>
            </a:r>
            <a:endParaRPr lang="en-US" sz="2000" dirty="0" smtClean="0"/>
          </a:p>
          <a:p>
            <a:pPr marL="742950" lvl="1" indent="-285750" algn="just">
              <a:buFont typeface="+mj-lt"/>
              <a:buAutoNum type="romanUcPeriod"/>
            </a:pPr>
            <a:r>
              <a:rPr lang="en-IN" sz="2000" dirty="0" smtClean="0"/>
              <a:t>Fitness Certificate</a:t>
            </a:r>
            <a:endParaRPr lang="en-US" sz="2000" dirty="0" smtClean="0"/>
          </a:p>
          <a:p>
            <a:pPr marL="742950" lvl="1" indent="-285750" algn="just">
              <a:buFont typeface="+mj-lt"/>
              <a:buAutoNum type="romanUcPeriod"/>
            </a:pPr>
            <a:r>
              <a:rPr lang="en-IN" sz="2000" dirty="0" smtClean="0"/>
              <a:t>Insurance</a:t>
            </a:r>
            <a:endParaRPr lang="en-US" sz="2000" dirty="0" smtClean="0"/>
          </a:p>
          <a:p>
            <a:pPr marL="742950" lvl="1" indent="-285750" algn="just">
              <a:buFont typeface="+mj-lt"/>
              <a:buAutoNum type="romanUcPeriod"/>
            </a:pPr>
            <a:r>
              <a:rPr lang="en-IN" sz="2000" dirty="0" smtClean="0"/>
              <a:t>Passenger Tax receipt</a:t>
            </a:r>
            <a:endParaRPr lang="en-US" sz="2000" dirty="0" smtClean="0"/>
          </a:p>
          <a:p>
            <a:pPr marL="742950" lvl="1" indent="-285750" algn="just">
              <a:buFont typeface="+mj-lt"/>
              <a:buAutoNum type="romanUcPeriod"/>
            </a:pPr>
            <a:r>
              <a:rPr lang="en-IN" sz="2000" dirty="0" smtClean="0"/>
              <a:t>Road/ Token Tax</a:t>
            </a:r>
            <a:endParaRPr lang="en-US" sz="2000" dirty="0" smtClean="0"/>
          </a:p>
          <a:p>
            <a:pPr marL="742950" lvl="1" indent="-285750" algn="just">
              <a:buFont typeface="+mj-lt"/>
              <a:buAutoNum type="romanUcPeriod"/>
            </a:pPr>
            <a:r>
              <a:rPr lang="en-IN" sz="2000" dirty="0" smtClean="0"/>
              <a:t>Pollution Under Control Certificate </a:t>
            </a:r>
          </a:p>
          <a:p>
            <a:pPr marL="742950" lvl="1" indent="-285750" algn="just"/>
            <a:endParaRPr lang="en-US" sz="2000" dirty="0" smtClean="0"/>
          </a:p>
          <a:p>
            <a:pPr marL="228600" indent="-228600" algn="just"/>
            <a:r>
              <a:rPr lang="en-IN" sz="2000" dirty="0" smtClean="0"/>
              <a:t>   The earlier Route Permit has to be deposited in the RTO/ARTO office by the applicant or through representative or by registered post.</a:t>
            </a:r>
            <a:endParaRPr lang="en-US" sz="2000" dirty="0"/>
          </a:p>
        </p:txBody>
      </p:sp>
      <p:sp>
        <p:nvSpPr>
          <p:cNvPr id="4" name="TextBox 3"/>
          <p:cNvSpPr txBox="1"/>
          <p:nvPr/>
        </p:nvSpPr>
        <p:spPr>
          <a:xfrm>
            <a:off x="533400" y="457200"/>
            <a:ext cx="51816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OTHER ONLINE VAHAN SERVICES </a:t>
            </a:r>
            <a:r>
              <a:rPr lang="en-US" sz="1400" dirty="0" smtClean="0">
                <a:solidFill>
                  <a:schemeClr val="bg1"/>
                </a:solidFill>
                <a:latin typeface="Bahnschrift SemiBold Condensed" pitchFamily="34" charset="0"/>
              </a:rPr>
              <a:t>(contd.)</a:t>
            </a:r>
            <a:endParaRPr lang="en-US" dirty="0">
              <a:solidFill>
                <a:schemeClr val="bg1"/>
              </a:solidFill>
              <a:latin typeface="Bahnschrift SemiBold Condensed" pitchFamily="34" charset="0"/>
            </a:endParaRPr>
          </a:p>
        </p:txBody>
      </p:sp>
      <p:sp>
        <p:nvSpPr>
          <p:cNvPr id="5"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17</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2895600" cy="400110"/>
          </a:xfrm>
          <a:prstGeom prst="rect">
            <a:avLst/>
          </a:prstGeom>
          <a:noFill/>
        </p:spPr>
        <p:txBody>
          <a:bodyPr wrap="square" rtlCol="0">
            <a:spAutoFit/>
          </a:bodyPr>
          <a:lstStyle/>
          <a:p>
            <a:r>
              <a:rPr lang="en-US" sz="2000" dirty="0" smtClean="0">
                <a:solidFill>
                  <a:schemeClr val="bg1"/>
                </a:solidFill>
                <a:latin typeface="Bahnschrift SemiBold Condensed" pitchFamily="34" charset="0"/>
              </a:rPr>
              <a:t>SARATHI SERVICES</a:t>
            </a:r>
            <a:endParaRPr lang="en-US" sz="2000" dirty="0">
              <a:solidFill>
                <a:schemeClr val="bg1"/>
              </a:solidFill>
              <a:latin typeface="Bahnschrift SemiBold Condensed" pitchFamily="34" charset="0"/>
            </a:endParaRPr>
          </a:p>
        </p:txBody>
      </p:sp>
      <p:sp>
        <p:nvSpPr>
          <p:cNvPr id="4" name="TextBox 3"/>
          <p:cNvSpPr txBox="1"/>
          <p:nvPr/>
        </p:nvSpPr>
        <p:spPr>
          <a:xfrm>
            <a:off x="457200" y="990600"/>
            <a:ext cx="7924800" cy="5447645"/>
          </a:xfrm>
          <a:prstGeom prst="rect">
            <a:avLst/>
          </a:prstGeom>
          <a:noFill/>
        </p:spPr>
        <p:txBody>
          <a:bodyPr wrap="square" rtlCol="0">
            <a:spAutoFit/>
          </a:bodyPr>
          <a:lstStyle/>
          <a:p>
            <a:r>
              <a:rPr lang="en-IN" sz="1600" b="1" u="sng" dirty="0" smtClean="0"/>
              <a:t>Issuance of Learner License: </a:t>
            </a:r>
          </a:p>
          <a:p>
            <a:pPr lvl="0"/>
            <a:endParaRPr lang="en-US" sz="1600" dirty="0" smtClean="0"/>
          </a:p>
          <a:p>
            <a:r>
              <a:rPr lang="en-IN" sz="1600" dirty="0" smtClean="0"/>
              <a:t>	The applicant has to apply on  </a:t>
            </a:r>
            <a:r>
              <a:rPr lang="en-IN" sz="1600" u="sng" dirty="0" smtClean="0">
                <a:hlinkClick r:id="rId2"/>
              </a:rPr>
              <a:t>www.parivahan.gov.in</a:t>
            </a:r>
            <a:r>
              <a:rPr lang="en-IN" sz="1600" dirty="0" smtClean="0"/>
              <a:t> (</a:t>
            </a:r>
            <a:r>
              <a:rPr lang="en-IN" sz="1600" dirty="0" err="1" smtClean="0"/>
              <a:t>Sarathi</a:t>
            </a:r>
            <a:r>
              <a:rPr lang="en-IN" sz="1600" dirty="0" smtClean="0"/>
              <a:t> portal) and upload any of the following documents as address proof:</a:t>
            </a:r>
          </a:p>
          <a:p>
            <a:endParaRPr lang="en-US" sz="1600" dirty="0" smtClean="0"/>
          </a:p>
          <a:p>
            <a:pPr marL="1143000" lvl="2" indent="-228600">
              <a:buFont typeface="+mj-lt"/>
              <a:buAutoNum type="arabicPeriod"/>
            </a:pPr>
            <a:r>
              <a:rPr lang="en-IN" sz="1600" dirty="0" err="1" smtClean="0"/>
              <a:t>Aadhar</a:t>
            </a:r>
            <a:r>
              <a:rPr lang="en-IN" sz="1600" dirty="0" smtClean="0"/>
              <a:t> Card,</a:t>
            </a:r>
            <a:endParaRPr lang="en-US" sz="1600" dirty="0" smtClean="0"/>
          </a:p>
          <a:p>
            <a:pPr marL="1143000" lvl="2" indent="-228600">
              <a:buFont typeface="+mj-lt"/>
              <a:buAutoNum type="arabicPeriod"/>
            </a:pPr>
            <a:r>
              <a:rPr lang="en-IN" sz="1600" dirty="0" smtClean="0"/>
              <a:t>Electoral Roll,</a:t>
            </a:r>
            <a:endParaRPr lang="en-US" sz="1600" dirty="0" smtClean="0"/>
          </a:p>
          <a:p>
            <a:pPr marL="1143000" lvl="2" indent="-228600">
              <a:buFont typeface="+mj-lt"/>
              <a:buAutoNum type="arabicPeriod"/>
            </a:pPr>
            <a:r>
              <a:rPr lang="en-IN" sz="1600" dirty="0" smtClean="0"/>
              <a:t>Life Insurance Policy,</a:t>
            </a:r>
            <a:endParaRPr lang="en-US" sz="1600" dirty="0" smtClean="0"/>
          </a:p>
          <a:p>
            <a:pPr marL="1143000" lvl="2" indent="-228600">
              <a:buFont typeface="+mj-lt"/>
              <a:buAutoNum type="arabicPeriod"/>
            </a:pPr>
            <a:r>
              <a:rPr lang="en-IN" sz="1600" dirty="0" smtClean="0"/>
              <a:t>Passport,</a:t>
            </a:r>
            <a:endParaRPr lang="en-US" sz="1600" dirty="0" smtClean="0"/>
          </a:p>
          <a:p>
            <a:pPr marL="1143000" lvl="2" indent="-228600">
              <a:buFont typeface="+mj-lt"/>
              <a:buAutoNum type="arabicPeriod"/>
            </a:pPr>
            <a:r>
              <a:rPr lang="en-IN" sz="1600" dirty="0" smtClean="0"/>
              <a:t>Pay slip issued by any office of the Central Government or a State Government or a local body</a:t>
            </a:r>
          </a:p>
          <a:p>
            <a:pPr marL="1143000" lvl="2" indent="-228600"/>
            <a:endParaRPr lang="en-US" sz="1600" dirty="0" smtClean="0"/>
          </a:p>
          <a:p>
            <a:r>
              <a:rPr lang="en-IN" sz="1600" dirty="0" smtClean="0"/>
              <a:t> Further any of the following document has to be uploaded as proof of age:</a:t>
            </a:r>
          </a:p>
          <a:p>
            <a:pPr marL="1076325" indent="-342900">
              <a:buFont typeface="+mj-lt"/>
              <a:buAutoNum type="arabicPeriod"/>
            </a:pPr>
            <a:r>
              <a:rPr lang="en-IN" sz="1600" dirty="0" smtClean="0"/>
              <a:t>Matriculation/ School Leaving Certificate</a:t>
            </a:r>
          </a:p>
          <a:p>
            <a:pPr marL="1076325" indent="-342900">
              <a:buFont typeface="+mj-lt"/>
              <a:buAutoNum type="arabicPeriod"/>
            </a:pPr>
            <a:r>
              <a:rPr lang="en-IN" sz="1600" dirty="0" smtClean="0"/>
              <a:t>Date Of Birth Certificate issued by Registrar of Birth</a:t>
            </a:r>
          </a:p>
          <a:p>
            <a:endParaRPr lang="en-US" sz="1600" dirty="0" smtClean="0"/>
          </a:p>
          <a:p>
            <a:pPr algn="just"/>
            <a:r>
              <a:rPr lang="en-IN" sz="1200" dirty="0" smtClean="0"/>
              <a:t>Provided that where the applicant is not able to produce any of the above mentioned documents for sufficient reason, the licensing authority may accept any affidavit sworn by the applicant before an Executive Magistrate, or a First Class Judicial Magistrate or a Notary Public as evidence of age and address.</a:t>
            </a:r>
            <a:r>
              <a:rPr lang="en-US" sz="1200" dirty="0" smtClean="0"/>
              <a:t> </a:t>
            </a:r>
            <a:r>
              <a:rPr lang="en-IN" sz="1200" dirty="0" smtClean="0"/>
              <a:t>(Besides, a self declaration as to the physical fitness as in Form-1 and  medical certificate in Form 1-A issued by a registered medical practitioner is required to be provided for issuance of Learner  License).</a:t>
            </a:r>
          </a:p>
          <a:p>
            <a:pPr algn="just"/>
            <a:endParaRPr lang="en-US" sz="1600" dirty="0" smtClean="0"/>
          </a:p>
          <a:p>
            <a:pPr lvl="0"/>
            <a:endParaRPr lang="en-US" sz="1600" dirty="0" smtClean="0"/>
          </a:p>
        </p:txBody>
      </p:sp>
      <p:sp>
        <p:nvSpPr>
          <p:cNvPr id="6" name="Slide Number Placeholder 5"/>
          <p:cNvSpPr>
            <a:spLocks noGrp="1"/>
          </p:cNvSpPr>
          <p:nvPr>
            <p:ph type="sldNum" sz="quarter" idx="10"/>
          </p:nvPr>
        </p:nvSpPr>
        <p:spPr/>
        <p:txBody>
          <a:bodyPr/>
          <a:lstStyle/>
          <a:p>
            <a:fld id="{B6F15528-21DE-4FAA-801E-634DDDAF4B2B}" type="slidenum">
              <a:rPr lang="en-US" smtClean="0">
                <a:solidFill>
                  <a:schemeClr val="tx1"/>
                </a:solidFill>
              </a:rPr>
              <a:pPr/>
              <a:t>18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solidFill>
                  <a:schemeClr val="tx1"/>
                </a:solidFill>
              </a:rPr>
              <a:pPr/>
              <a:t>19</a:t>
            </a:fld>
            <a:endParaRPr lang="en-US" dirty="0">
              <a:solidFill>
                <a:schemeClr val="tx1"/>
              </a:solidFill>
            </a:endParaRPr>
          </a:p>
        </p:txBody>
      </p:sp>
      <p:sp>
        <p:nvSpPr>
          <p:cNvPr id="3" name="Rectangle 2"/>
          <p:cNvSpPr/>
          <p:nvPr/>
        </p:nvSpPr>
        <p:spPr>
          <a:xfrm>
            <a:off x="457200" y="1600200"/>
            <a:ext cx="7848600" cy="2816156"/>
          </a:xfrm>
          <a:prstGeom prst="rect">
            <a:avLst/>
          </a:prstGeom>
        </p:spPr>
        <p:txBody>
          <a:bodyPr wrap="square">
            <a:spAutoFit/>
          </a:bodyPr>
          <a:lstStyle/>
          <a:p>
            <a:pPr lvl="0" algn="just">
              <a:lnSpc>
                <a:spcPct val="150000"/>
              </a:lnSpc>
            </a:pPr>
            <a:r>
              <a:rPr lang="en-IN" sz="2000" b="1" u="sng" dirty="0" smtClean="0"/>
              <a:t>Extension / Renewal of Learner License:</a:t>
            </a:r>
          </a:p>
          <a:p>
            <a:pPr lvl="0" algn="just">
              <a:lnSpc>
                <a:spcPct val="150000"/>
              </a:lnSpc>
            </a:pPr>
            <a:endParaRPr lang="en-US" dirty="0" smtClean="0"/>
          </a:p>
          <a:p>
            <a:pPr algn="just">
              <a:lnSpc>
                <a:spcPct val="150000"/>
              </a:lnSpc>
            </a:pPr>
            <a:r>
              <a:rPr lang="en-IN" dirty="0" smtClean="0"/>
              <a:t>	</a:t>
            </a:r>
            <a:r>
              <a:rPr lang="en-IN" sz="2000" dirty="0" smtClean="0"/>
              <a:t>No test required for extending learner License therefore the candidate need not to visit the office. He/ She shall have to apply online on </a:t>
            </a:r>
            <a:r>
              <a:rPr lang="en-IN" sz="2000" dirty="0" smtClean="0">
                <a:hlinkClick r:id="rId2"/>
              </a:rPr>
              <a:t>www.parivahan.com</a:t>
            </a:r>
            <a:r>
              <a:rPr lang="en-IN" sz="2000" dirty="0" smtClean="0"/>
              <a:t> with uploading of fresh medical certificate and payment of requisite fee.</a:t>
            </a:r>
            <a:endParaRPr lang="en-US" sz="2400" dirty="0" smtClean="0"/>
          </a:p>
        </p:txBody>
      </p:sp>
      <p:sp>
        <p:nvSpPr>
          <p:cNvPr id="4" name="TextBox 3"/>
          <p:cNvSpPr txBox="1"/>
          <p:nvPr/>
        </p:nvSpPr>
        <p:spPr>
          <a:xfrm>
            <a:off x="533400" y="457200"/>
            <a:ext cx="6248400" cy="400110"/>
          </a:xfrm>
          <a:prstGeom prst="rect">
            <a:avLst/>
          </a:prstGeom>
          <a:noFill/>
        </p:spPr>
        <p:txBody>
          <a:bodyPr wrap="square" rtlCol="0">
            <a:spAutoFit/>
          </a:bodyPr>
          <a:lstStyle/>
          <a:p>
            <a:r>
              <a:rPr lang="en-US" sz="2000" dirty="0" smtClean="0">
                <a:solidFill>
                  <a:schemeClr val="bg1"/>
                </a:solidFill>
                <a:latin typeface="Bahnschrift SemiBold Condensed" pitchFamily="34" charset="0"/>
              </a:rPr>
              <a:t>SARATHI SERVICES </a:t>
            </a:r>
            <a:r>
              <a:rPr lang="en-US" sz="1400" dirty="0" smtClean="0">
                <a:solidFill>
                  <a:schemeClr val="bg1"/>
                </a:solidFill>
                <a:latin typeface="Bahnschrift SemiBold Condensed" pitchFamily="34" charset="0"/>
              </a:rPr>
              <a:t>(Contd.)</a:t>
            </a:r>
            <a:endParaRPr lang="en-US" sz="2000" dirty="0">
              <a:solidFill>
                <a:schemeClr val="bg1"/>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wnloads\rajiv.png"/>
          <p:cNvPicPr>
            <a:picLocks noChangeAspect="1" noChangeArrowheads="1"/>
          </p:cNvPicPr>
          <p:nvPr/>
        </p:nvPicPr>
        <p:blipFill>
          <a:blip r:embed="rId2" cstate="print"/>
          <a:srcRect/>
          <a:stretch>
            <a:fillRect/>
          </a:stretch>
        </p:blipFill>
        <p:spPr bwMode="auto">
          <a:xfrm>
            <a:off x="285720" y="3714752"/>
            <a:ext cx="2286016" cy="1698183"/>
          </a:xfrm>
          <a:prstGeom prst="rect">
            <a:avLst/>
          </a:prstGeom>
          <a:solidFill>
            <a:schemeClr val="bg1"/>
          </a:solidFill>
        </p:spPr>
      </p:pic>
      <p:sp>
        <p:nvSpPr>
          <p:cNvPr id="8" name="Slide Number Placeholder 1"/>
          <p:cNvSpPr>
            <a:spLocks noGrp="1"/>
          </p:cNvSpPr>
          <p:nvPr>
            <p:ph type="sldNum" sz="quarter" idx="12"/>
          </p:nvPr>
        </p:nvSpPr>
        <p:spPr>
          <a:xfrm>
            <a:off x="8534400" y="6096000"/>
            <a:ext cx="457200" cy="365125"/>
          </a:xfrm>
        </p:spPr>
        <p:txBody>
          <a:bodyPr/>
          <a:lstStyle/>
          <a:p>
            <a:fld id="{B6F15528-21DE-4FAA-801E-634DDDAF4B2B}" type="slidenum">
              <a:rPr lang="en-US" smtClean="0">
                <a:solidFill>
                  <a:schemeClr val="tx1"/>
                </a:solidFill>
              </a:rPr>
              <a:pPr/>
              <a:t>2</a:t>
            </a:fld>
            <a:endParaRPr lang="en-US" dirty="0">
              <a:solidFill>
                <a:schemeClr val="tx1"/>
              </a:solidFill>
            </a:endParaRPr>
          </a:p>
        </p:txBody>
      </p:sp>
      <p:pic>
        <p:nvPicPr>
          <p:cNvPr id="10" name="Picture 2" descr="C:\Users\HP\Downloads\download.jpg"/>
          <p:cNvPicPr>
            <a:picLocks noChangeAspect="1" noChangeArrowheads="1"/>
          </p:cNvPicPr>
          <p:nvPr/>
        </p:nvPicPr>
        <p:blipFill>
          <a:blip r:embed="rId3" cstate="print"/>
          <a:srcRect/>
          <a:stretch>
            <a:fillRect/>
          </a:stretch>
        </p:blipFill>
        <p:spPr bwMode="auto">
          <a:xfrm>
            <a:off x="6215074" y="3714752"/>
            <a:ext cx="2279731" cy="1643074"/>
          </a:xfrm>
          <a:prstGeom prst="rect">
            <a:avLst/>
          </a:prstGeom>
          <a:noFill/>
        </p:spPr>
      </p:pic>
      <p:pic>
        <p:nvPicPr>
          <p:cNvPr id="2" name="Picture 2" descr="C:\Users\HP\Desktop\image.jpg"/>
          <p:cNvPicPr>
            <a:picLocks noChangeAspect="1" noChangeArrowheads="1"/>
          </p:cNvPicPr>
          <p:nvPr/>
        </p:nvPicPr>
        <p:blipFill>
          <a:blip r:embed="rId4"/>
          <a:srcRect/>
          <a:stretch>
            <a:fillRect/>
          </a:stretch>
        </p:blipFill>
        <p:spPr bwMode="auto">
          <a:xfrm>
            <a:off x="3286116" y="214290"/>
            <a:ext cx="2786082" cy="2115890"/>
          </a:xfrm>
          <a:prstGeom prst="rect">
            <a:avLst/>
          </a:prstGeom>
          <a:noFill/>
        </p:spPr>
      </p:pic>
      <p:pic>
        <p:nvPicPr>
          <p:cNvPr id="4" name="Picture 4" descr="C:\Users\HP\Desktop\image - Copy (2).jpg"/>
          <p:cNvPicPr>
            <a:picLocks noChangeAspect="1" noChangeArrowheads="1"/>
          </p:cNvPicPr>
          <p:nvPr/>
        </p:nvPicPr>
        <p:blipFill>
          <a:blip r:embed="rId5"/>
          <a:srcRect/>
          <a:stretch>
            <a:fillRect/>
          </a:stretch>
        </p:blipFill>
        <p:spPr bwMode="auto">
          <a:xfrm>
            <a:off x="3286116" y="3714752"/>
            <a:ext cx="2286015" cy="1676939"/>
          </a:xfrm>
          <a:prstGeom prst="rect">
            <a:avLst/>
          </a:prstGeom>
          <a:noFill/>
        </p:spPr>
      </p:pic>
      <p:sp>
        <p:nvSpPr>
          <p:cNvPr id="11" name="TextBox 10"/>
          <p:cNvSpPr txBox="1"/>
          <p:nvPr/>
        </p:nvSpPr>
        <p:spPr>
          <a:xfrm>
            <a:off x="3143240" y="2500306"/>
            <a:ext cx="3143272" cy="923330"/>
          </a:xfrm>
          <a:prstGeom prst="rect">
            <a:avLst/>
          </a:prstGeom>
          <a:noFill/>
        </p:spPr>
        <p:txBody>
          <a:bodyPr wrap="square" rtlCol="0">
            <a:spAutoFit/>
          </a:bodyPr>
          <a:lstStyle/>
          <a:p>
            <a:pPr algn="ctr"/>
            <a:r>
              <a:rPr lang="en-US" b="1" dirty="0" smtClean="0">
                <a:latin typeface="Book Antiqua" pitchFamily="18" charset="0"/>
              </a:rPr>
              <a:t>SHRI MANOJ SINHA</a:t>
            </a:r>
          </a:p>
          <a:p>
            <a:pPr algn="ctr"/>
            <a:r>
              <a:rPr lang="en-US" sz="1700" dirty="0" smtClean="0">
                <a:latin typeface="Book Antiqua" pitchFamily="18" charset="0"/>
              </a:rPr>
              <a:t>LIEUTENANT GOVERNOR</a:t>
            </a:r>
          </a:p>
          <a:p>
            <a:pPr algn="ctr"/>
            <a:r>
              <a:rPr lang="en-US" sz="1700" dirty="0" smtClean="0">
                <a:latin typeface="Book Antiqua" pitchFamily="18" charset="0"/>
              </a:rPr>
              <a:t>JAMMU &amp; KASHMIR</a:t>
            </a:r>
          </a:p>
        </p:txBody>
      </p:sp>
      <p:sp>
        <p:nvSpPr>
          <p:cNvPr id="12" name="TextBox 11"/>
          <p:cNvSpPr txBox="1"/>
          <p:nvPr/>
        </p:nvSpPr>
        <p:spPr>
          <a:xfrm>
            <a:off x="2928926" y="5572140"/>
            <a:ext cx="3000396" cy="600164"/>
          </a:xfrm>
          <a:prstGeom prst="rect">
            <a:avLst/>
          </a:prstGeom>
          <a:noFill/>
        </p:spPr>
        <p:txBody>
          <a:bodyPr wrap="square" rtlCol="0">
            <a:spAutoFit/>
          </a:bodyPr>
          <a:lstStyle/>
          <a:p>
            <a:pPr algn="ctr"/>
            <a:r>
              <a:rPr lang="en-US" sz="1100" b="1" dirty="0" smtClean="0">
                <a:latin typeface="Book Antiqua" pitchFamily="18" charset="0"/>
              </a:rPr>
              <a:t>SHRI B.V.R. SUBRAHMANYAM, IAS</a:t>
            </a:r>
          </a:p>
          <a:p>
            <a:pPr algn="ctr"/>
            <a:r>
              <a:rPr lang="en-US" sz="1100" dirty="0" smtClean="0">
                <a:latin typeface="Book Antiqua" pitchFamily="18" charset="0"/>
              </a:rPr>
              <a:t>CHIEF SECRETARY</a:t>
            </a:r>
          </a:p>
          <a:p>
            <a:pPr algn="ctr"/>
            <a:r>
              <a:rPr lang="en-US" sz="1100" dirty="0" smtClean="0">
                <a:latin typeface="Book Antiqua" pitchFamily="18" charset="0"/>
              </a:rPr>
              <a:t>JAMMU &amp; KASHMIR</a:t>
            </a:r>
          </a:p>
        </p:txBody>
      </p:sp>
      <p:sp>
        <p:nvSpPr>
          <p:cNvPr id="13" name="TextBox 12"/>
          <p:cNvSpPr txBox="1"/>
          <p:nvPr/>
        </p:nvSpPr>
        <p:spPr>
          <a:xfrm>
            <a:off x="0" y="5572140"/>
            <a:ext cx="3000396" cy="430887"/>
          </a:xfrm>
          <a:prstGeom prst="rect">
            <a:avLst/>
          </a:prstGeom>
          <a:noFill/>
        </p:spPr>
        <p:txBody>
          <a:bodyPr wrap="square" rtlCol="0">
            <a:spAutoFit/>
          </a:bodyPr>
          <a:lstStyle/>
          <a:p>
            <a:pPr algn="ctr"/>
            <a:r>
              <a:rPr lang="en-US" sz="1100" b="1" dirty="0" smtClean="0">
                <a:latin typeface="Book Antiqua" pitchFamily="18" charset="0"/>
              </a:rPr>
              <a:t>SHRI RAJEEV RAI BHATNAGAR</a:t>
            </a:r>
          </a:p>
          <a:p>
            <a:pPr algn="ctr"/>
            <a:r>
              <a:rPr lang="en-US" sz="1100" dirty="0" smtClean="0">
                <a:latin typeface="Book Antiqua" pitchFamily="18" charset="0"/>
              </a:rPr>
              <a:t>ADVISOR TO LIEUTENANT GOVENOR</a:t>
            </a:r>
          </a:p>
        </p:txBody>
      </p:sp>
      <p:sp>
        <p:nvSpPr>
          <p:cNvPr id="14" name="TextBox 13"/>
          <p:cNvSpPr txBox="1"/>
          <p:nvPr/>
        </p:nvSpPr>
        <p:spPr>
          <a:xfrm>
            <a:off x="5786446" y="5572140"/>
            <a:ext cx="3000396" cy="538609"/>
          </a:xfrm>
          <a:prstGeom prst="rect">
            <a:avLst/>
          </a:prstGeom>
          <a:noFill/>
        </p:spPr>
        <p:txBody>
          <a:bodyPr wrap="square" rtlCol="0">
            <a:spAutoFit/>
          </a:bodyPr>
          <a:lstStyle/>
          <a:p>
            <a:pPr algn="ctr"/>
            <a:r>
              <a:rPr lang="en-US" sz="1100" b="1" dirty="0" smtClean="0">
                <a:latin typeface="Book Antiqua" pitchFamily="18" charset="0"/>
              </a:rPr>
              <a:t>SHRI HIRDESH KUMAR, IAS</a:t>
            </a:r>
          </a:p>
          <a:p>
            <a:pPr algn="ctr"/>
            <a:r>
              <a:rPr lang="en-US" sz="900" dirty="0" smtClean="0">
                <a:latin typeface="Book Antiqua" pitchFamily="18" charset="0"/>
              </a:rPr>
              <a:t>COMMISSIONER/SECRETARY TO GOVERNMENT TRANSPORT DEPARTMENT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5715000" cy="400110"/>
          </a:xfrm>
          <a:prstGeom prst="rect">
            <a:avLst/>
          </a:prstGeom>
          <a:noFill/>
        </p:spPr>
        <p:txBody>
          <a:bodyPr wrap="square" rtlCol="0">
            <a:spAutoFit/>
          </a:bodyPr>
          <a:lstStyle/>
          <a:p>
            <a:r>
              <a:rPr lang="en-US" sz="2000" dirty="0" smtClean="0">
                <a:solidFill>
                  <a:schemeClr val="bg1"/>
                </a:solidFill>
                <a:latin typeface="Bahnschrift SemiBold Condensed" pitchFamily="34" charset="0"/>
              </a:rPr>
              <a:t>SARATHI SERVICES (</a:t>
            </a:r>
            <a:r>
              <a:rPr lang="en-US" sz="1600" dirty="0" smtClean="0">
                <a:solidFill>
                  <a:schemeClr val="bg1"/>
                </a:solidFill>
                <a:latin typeface="Bahnschrift SemiBold Condensed" pitchFamily="34" charset="0"/>
              </a:rPr>
              <a:t>contd</a:t>
            </a:r>
            <a:r>
              <a:rPr lang="en-US" sz="2000" dirty="0" smtClean="0">
                <a:solidFill>
                  <a:schemeClr val="bg1"/>
                </a:solidFill>
                <a:latin typeface="Bahnschrift SemiBold Condensed" pitchFamily="34" charset="0"/>
              </a:rPr>
              <a:t>.)</a:t>
            </a:r>
            <a:endParaRPr lang="en-US" dirty="0">
              <a:solidFill>
                <a:schemeClr val="bg1"/>
              </a:solidFill>
              <a:latin typeface="Bahnschrift SemiBold Condensed" pitchFamily="34" charset="0"/>
            </a:endParaRPr>
          </a:p>
        </p:txBody>
      </p:sp>
      <p:sp>
        <p:nvSpPr>
          <p:cNvPr id="4" name="TextBox 3"/>
          <p:cNvSpPr txBox="1"/>
          <p:nvPr/>
        </p:nvSpPr>
        <p:spPr>
          <a:xfrm>
            <a:off x="685800" y="1295400"/>
            <a:ext cx="7391400" cy="4339650"/>
          </a:xfrm>
          <a:prstGeom prst="rect">
            <a:avLst/>
          </a:prstGeom>
          <a:noFill/>
        </p:spPr>
        <p:txBody>
          <a:bodyPr wrap="square" rtlCol="0">
            <a:spAutoFit/>
          </a:bodyPr>
          <a:lstStyle/>
          <a:p>
            <a:pPr lvl="0" algn="just">
              <a:lnSpc>
                <a:spcPct val="150000"/>
              </a:lnSpc>
            </a:pPr>
            <a:r>
              <a:rPr lang="en-IN" sz="2400" b="1" u="sng" dirty="0" smtClean="0"/>
              <a:t>Driving License:</a:t>
            </a:r>
          </a:p>
          <a:p>
            <a:pPr lvl="0" algn="just">
              <a:lnSpc>
                <a:spcPct val="150000"/>
              </a:lnSpc>
            </a:pPr>
            <a:endParaRPr lang="en-US" sz="2400" b="1" u="sng" dirty="0" smtClean="0"/>
          </a:p>
          <a:p>
            <a:pPr algn="just">
              <a:lnSpc>
                <a:spcPct val="150000"/>
              </a:lnSpc>
            </a:pPr>
            <a:r>
              <a:rPr lang="en-IN" sz="2400" dirty="0" smtClean="0"/>
              <a:t>The applicant has to visit site </a:t>
            </a:r>
            <a:r>
              <a:rPr lang="en-IN" sz="2400" u="sng" dirty="0" smtClean="0">
                <a:hlinkClick r:id="rId2"/>
              </a:rPr>
              <a:t>www.parivahan.gov.in</a:t>
            </a:r>
            <a:r>
              <a:rPr lang="en-IN" sz="2400" dirty="0" smtClean="0"/>
              <a:t> (</a:t>
            </a:r>
            <a:r>
              <a:rPr lang="en-IN" sz="2400" dirty="0" err="1" smtClean="0"/>
              <a:t>Sarathi</a:t>
            </a:r>
            <a:r>
              <a:rPr lang="en-IN" sz="2400" dirty="0" smtClean="0"/>
              <a:t> portal) for applying, payment of fee, uploading of Learner’s License and address proof and thereafter book slot/appointment date for appearing in the Driving Trial Test.</a:t>
            </a:r>
          </a:p>
          <a:p>
            <a:pPr lvl="0" algn="just"/>
            <a:endParaRPr lang="en-US" sz="2400" dirty="0"/>
          </a:p>
        </p:txBody>
      </p:sp>
      <p:sp>
        <p:nvSpPr>
          <p:cNvPr id="6" name="Slide Number Placeholder 5"/>
          <p:cNvSpPr>
            <a:spLocks noGrp="1"/>
          </p:cNvSpPr>
          <p:nvPr>
            <p:ph type="sldNum" sz="quarter" idx="10"/>
          </p:nvPr>
        </p:nvSpPr>
        <p:spPr/>
        <p:txBody>
          <a:bodyPr/>
          <a:lstStyle/>
          <a:p>
            <a:fld id="{B6F15528-21DE-4FAA-801E-634DDDAF4B2B}" type="slidenum">
              <a:rPr lang="en-US" smtClean="0">
                <a:solidFill>
                  <a:schemeClr val="tx1"/>
                </a:solidFill>
              </a:rPr>
              <a:pPr/>
              <a:t>20</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solidFill>
                  <a:schemeClr val="tx1"/>
                </a:solidFill>
              </a:rPr>
              <a:pPr/>
              <a:t>21</a:t>
            </a:fld>
            <a:endParaRPr lang="en-US" dirty="0">
              <a:solidFill>
                <a:schemeClr val="tx1"/>
              </a:solidFill>
            </a:endParaRPr>
          </a:p>
        </p:txBody>
      </p:sp>
      <p:sp>
        <p:nvSpPr>
          <p:cNvPr id="3" name="Rectangle 2"/>
          <p:cNvSpPr/>
          <p:nvPr/>
        </p:nvSpPr>
        <p:spPr>
          <a:xfrm>
            <a:off x="762000" y="1219200"/>
            <a:ext cx="7391400" cy="4247317"/>
          </a:xfrm>
          <a:prstGeom prst="rect">
            <a:avLst/>
          </a:prstGeom>
        </p:spPr>
        <p:txBody>
          <a:bodyPr wrap="square">
            <a:spAutoFit/>
          </a:bodyPr>
          <a:lstStyle/>
          <a:p>
            <a:pPr lvl="0" algn="just"/>
            <a:r>
              <a:rPr lang="en-IN" b="1" u="sng" dirty="0" smtClean="0"/>
              <a:t>Renewal of Driving License:</a:t>
            </a:r>
          </a:p>
          <a:p>
            <a:pPr lvl="0" algn="just"/>
            <a:endParaRPr lang="en-IN" b="1" u="sng" dirty="0" smtClean="0"/>
          </a:p>
          <a:p>
            <a:pPr lvl="0" algn="just"/>
            <a:r>
              <a:rPr lang="en-IN" dirty="0" smtClean="0"/>
              <a:t>Apply on</a:t>
            </a:r>
            <a:r>
              <a:rPr lang="en-US" dirty="0" smtClean="0"/>
              <a:t> </a:t>
            </a:r>
            <a:r>
              <a:rPr lang="en-IN" b="1" u="sng" dirty="0" smtClean="0">
                <a:hlinkClick r:id="rId2"/>
              </a:rPr>
              <a:t>www.parivahan.gov.in</a:t>
            </a:r>
            <a:r>
              <a:rPr lang="en-IN" b="1" dirty="0" smtClean="0"/>
              <a:t> (</a:t>
            </a:r>
            <a:r>
              <a:rPr lang="en-IN" b="1" dirty="0" err="1" smtClean="0"/>
              <a:t>Sarathi</a:t>
            </a:r>
            <a:r>
              <a:rPr lang="en-IN" b="1" dirty="0" smtClean="0"/>
              <a:t> portal) </a:t>
            </a:r>
            <a:r>
              <a:rPr lang="en-IN" dirty="0" smtClean="0"/>
              <a:t>and upload following documents:</a:t>
            </a:r>
          </a:p>
          <a:p>
            <a:pPr lvl="0" algn="just"/>
            <a:endParaRPr lang="en-US" dirty="0" smtClean="0"/>
          </a:p>
          <a:p>
            <a:pPr marL="742950" lvl="1" indent="-285750" algn="just">
              <a:lnSpc>
                <a:spcPct val="150000"/>
              </a:lnSpc>
              <a:buFont typeface="+mj-lt"/>
              <a:buAutoNum type="romanUcPeriod"/>
            </a:pPr>
            <a:r>
              <a:rPr lang="en-IN" dirty="0" smtClean="0"/>
              <a:t>Form 2/9</a:t>
            </a:r>
            <a:endParaRPr lang="en-US" dirty="0" smtClean="0"/>
          </a:p>
          <a:p>
            <a:pPr marL="742950" lvl="1" indent="-285750" algn="just">
              <a:lnSpc>
                <a:spcPct val="150000"/>
              </a:lnSpc>
              <a:buFont typeface="+mj-lt"/>
              <a:buAutoNum type="romanUcPeriod"/>
            </a:pPr>
            <a:r>
              <a:rPr lang="en-IN" dirty="0" smtClean="0"/>
              <a:t>Driving License </a:t>
            </a:r>
            <a:endParaRPr lang="en-US" dirty="0" smtClean="0"/>
          </a:p>
          <a:p>
            <a:pPr marL="742950" lvl="1" indent="-285750" algn="just">
              <a:lnSpc>
                <a:spcPct val="150000"/>
              </a:lnSpc>
              <a:buFont typeface="+mj-lt"/>
              <a:buAutoNum type="romanUcPeriod"/>
            </a:pPr>
            <a:r>
              <a:rPr lang="en-IN" dirty="0" smtClean="0"/>
              <a:t>Photograph (latest)</a:t>
            </a:r>
            <a:endParaRPr lang="en-US" dirty="0" smtClean="0"/>
          </a:p>
          <a:p>
            <a:pPr marL="742950" lvl="1" indent="-285750" algn="just">
              <a:lnSpc>
                <a:spcPct val="150000"/>
              </a:lnSpc>
              <a:buFont typeface="+mj-lt"/>
              <a:buAutoNum type="romanUcPeriod"/>
            </a:pPr>
            <a:r>
              <a:rPr lang="en-IN" dirty="0" smtClean="0"/>
              <a:t>Self declaration as to the physical fitness as in Form-1 and medical certificate in Form-1A issued by a registered medical practitioner. </a:t>
            </a:r>
          </a:p>
          <a:p>
            <a:pPr marL="742950" lvl="1" indent="-285750" algn="just">
              <a:lnSpc>
                <a:spcPct val="150000"/>
              </a:lnSpc>
            </a:pPr>
            <a:endParaRPr lang="en-US" dirty="0" smtClean="0"/>
          </a:p>
          <a:p>
            <a:pPr algn="just"/>
            <a:endParaRPr lang="en-US" dirty="0" smtClean="0"/>
          </a:p>
        </p:txBody>
      </p:sp>
      <p:sp>
        <p:nvSpPr>
          <p:cNvPr id="4" name="TextBox 3"/>
          <p:cNvSpPr txBox="1"/>
          <p:nvPr/>
        </p:nvSpPr>
        <p:spPr>
          <a:xfrm>
            <a:off x="533400" y="457200"/>
            <a:ext cx="8153400" cy="400110"/>
          </a:xfrm>
          <a:prstGeom prst="rect">
            <a:avLst/>
          </a:prstGeom>
          <a:noFill/>
        </p:spPr>
        <p:txBody>
          <a:bodyPr wrap="square" rtlCol="0">
            <a:spAutoFit/>
          </a:bodyPr>
          <a:lstStyle/>
          <a:p>
            <a:r>
              <a:rPr lang="en-US" sz="2000" dirty="0" smtClean="0">
                <a:solidFill>
                  <a:schemeClr val="bg1"/>
                </a:solidFill>
                <a:latin typeface="Bahnschrift SemiBold Condensed" pitchFamily="34" charset="0"/>
              </a:rPr>
              <a:t>SARATHI SERVICES </a:t>
            </a:r>
            <a:r>
              <a:rPr lang="en-US" sz="1600" dirty="0" smtClean="0">
                <a:solidFill>
                  <a:schemeClr val="bg1"/>
                </a:solidFill>
                <a:latin typeface="Bahnschrift SemiBold Condensed" pitchFamily="34" charset="0"/>
              </a:rPr>
              <a:t>(</a:t>
            </a:r>
            <a:r>
              <a:rPr lang="en-US" sz="1400" dirty="0" smtClean="0">
                <a:solidFill>
                  <a:schemeClr val="bg1"/>
                </a:solidFill>
                <a:latin typeface="Bahnschrift SemiBold Condensed" pitchFamily="34" charset="0"/>
              </a:rPr>
              <a:t>contd.)</a:t>
            </a:r>
            <a:endParaRPr lang="en-US" sz="1200" dirty="0">
              <a:solidFill>
                <a:schemeClr val="bg1"/>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solidFill>
                  <a:schemeClr val="tx1"/>
                </a:solidFill>
              </a:rPr>
              <a:pPr/>
              <a:t>22</a:t>
            </a:fld>
            <a:endParaRPr lang="en-US" dirty="0">
              <a:solidFill>
                <a:schemeClr val="tx1"/>
              </a:solidFill>
            </a:endParaRPr>
          </a:p>
        </p:txBody>
      </p:sp>
      <p:sp>
        <p:nvSpPr>
          <p:cNvPr id="3" name="Rectangle 2"/>
          <p:cNvSpPr/>
          <p:nvPr/>
        </p:nvSpPr>
        <p:spPr>
          <a:xfrm>
            <a:off x="762000" y="1371600"/>
            <a:ext cx="7315200" cy="3016210"/>
          </a:xfrm>
          <a:prstGeom prst="rect">
            <a:avLst/>
          </a:prstGeom>
        </p:spPr>
        <p:txBody>
          <a:bodyPr wrap="square">
            <a:spAutoFit/>
          </a:bodyPr>
          <a:lstStyle/>
          <a:p>
            <a:pPr algn="just"/>
            <a:r>
              <a:rPr lang="en-IN" sz="2000" b="1" u="sng" dirty="0" smtClean="0"/>
              <a:t>Issuance of Duplicate Driving License:</a:t>
            </a:r>
          </a:p>
          <a:p>
            <a:pPr algn="just"/>
            <a:endParaRPr lang="en-US" sz="2000" dirty="0" smtClean="0"/>
          </a:p>
          <a:p>
            <a:pPr lvl="0" algn="just"/>
            <a:r>
              <a:rPr lang="en-IN" sz="2000" dirty="0" smtClean="0"/>
              <a:t>Apply on</a:t>
            </a:r>
            <a:r>
              <a:rPr lang="en-US" sz="2000" dirty="0" smtClean="0"/>
              <a:t> </a:t>
            </a:r>
            <a:r>
              <a:rPr lang="en-IN" sz="2000" b="1" u="sng" dirty="0" smtClean="0">
                <a:hlinkClick r:id="rId2"/>
              </a:rPr>
              <a:t>www.parivahan.gov.in</a:t>
            </a:r>
            <a:r>
              <a:rPr lang="en-IN" sz="2000" b="1" dirty="0" smtClean="0"/>
              <a:t> (</a:t>
            </a:r>
            <a:r>
              <a:rPr lang="en-IN" sz="2000" b="1" dirty="0" err="1" smtClean="0"/>
              <a:t>Sarathi</a:t>
            </a:r>
            <a:r>
              <a:rPr lang="en-IN" sz="2000" b="1" dirty="0" smtClean="0"/>
              <a:t> portal) </a:t>
            </a:r>
            <a:r>
              <a:rPr lang="en-IN" sz="2000" dirty="0" smtClean="0"/>
              <a:t>and upload following documents:</a:t>
            </a:r>
          </a:p>
          <a:p>
            <a:pPr lvl="0" algn="just"/>
            <a:endParaRPr lang="en-IN" sz="2000" dirty="0" smtClean="0"/>
          </a:p>
          <a:p>
            <a:pPr marL="742950" lvl="1" indent="-285750" algn="just">
              <a:lnSpc>
                <a:spcPct val="150000"/>
              </a:lnSpc>
              <a:buFont typeface="+mj-lt"/>
              <a:buAutoNum type="romanLcPeriod"/>
            </a:pPr>
            <a:r>
              <a:rPr lang="en-IN" sz="2000" dirty="0" smtClean="0"/>
              <a:t>FIR/Missing Report of concerned Police Station.</a:t>
            </a:r>
            <a:endParaRPr lang="en-US" sz="2000" dirty="0" smtClean="0"/>
          </a:p>
          <a:p>
            <a:pPr marL="742950" lvl="1" indent="-285750" algn="just">
              <a:lnSpc>
                <a:spcPct val="150000"/>
              </a:lnSpc>
              <a:buFont typeface="+mj-lt"/>
              <a:buAutoNum type="romanLcPeriod"/>
            </a:pPr>
            <a:r>
              <a:rPr lang="en-IN" sz="2000" dirty="0" smtClean="0"/>
              <a:t>Newspaper publication cutting.</a:t>
            </a:r>
          </a:p>
          <a:p>
            <a:pPr marL="742950" lvl="1" indent="-285750" algn="just">
              <a:lnSpc>
                <a:spcPct val="150000"/>
              </a:lnSpc>
              <a:buFont typeface="+mj-lt"/>
              <a:buAutoNum type="romanLcPeriod"/>
            </a:pPr>
            <a:r>
              <a:rPr lang="en-IN" sz="2000" dirty="0" smtClean="0"/>
              <a:t>Undertaking by the applicant.</a:t>
            </a:r>
            <a:endParaRPr lang="en-US" sz="2000" dirty="0" smtClean="0"/>
          </a:p>
        </p:txBody>
      </p:sp>
      <p:sp>
        <p:nvSpPr>
          <p:cNvPr id="4" name="TextBox 3"/>
          <p:cNvSpPr txBox="1"/>
          <p:nvPr/>
        </p:nvSpPr>
        <p:spPr>
          <a:xfrm>
            <a:off x="533400" y="457200"/>
            <a:ext cx="6858000" cy="400110"/>
          </a:xfrm>
          <a:prstGeom prst="rect">
            <a:avLst/>
          </a:prstGeom>
          <a:noFill/>
        </p:spPr>
        <p:txBody>
          <a:bodyPr wrap="square" rtlCol="0">
            <a:spAutoFit/>
          </a:bodyPr>
          <a:lstStyle/>
          <a:p>
            <a:r>
              <a:rPr lang="en-US" sz="2000" dirty="0" smtClean="0">
                <a:solidFill>
                  <a:schemeClr val="bg1"/>
                </a:solidFill>
                <a:latin typeface="Bahnschrift SemiBold Condensed" pitchFamily="34" charset="0"/>
              </a:rPr>
              <a:t>SARATHI SERVICES </a:t>
            </a:r>
            <a:r>
              <a:rPr lang="en-US" sz="1400" dirty="0" smtClean="0">
                <a:solidFill>
                  <a:schemeClr val="bg1"/>
                </a:solidFill>
                <a:latin typeface="Bahnschrift SemiBold Condensed" pitchFamily="34" charset="0"/>
              </a:rPr>
              <a:t>(contd.)</a:t>
            </a:r>
            <a:endParaRPr lang="en-US" sz="1200" dirty="0">
              <a:solidFill>
                <a:schemeClr val="bg1"/>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solidFill>
                  <a:schemeClr val="tx1"/>
                </a:solidFill>
              </a:rPr>
              <a:pPr/>
              <a:t>23</a:t>
            </a:fld>
            <a:endParaRPr lang="en-US" dirty="0">
              <a:solidFill>
                <a:schemeClr val="tx1"/>
              </a:solidFill>
            </a:endParaRPr>
          </a:p>
        </p:txBody>
      </p:sp>
      <p:sp>
        <p:nvSpPr>
          <p:cNvPr id="3" name="Rectangle 2"/>
          <p:cNvSpPr/>
          <p:nvPr/>
        </p:nvSpPr>
        <p:spPr>
          <a:xfrm>
            <a:off x="533400" y="1447800"/>
            <a:ext cx="7696200" cy="4401205"/>
          </a:xfrm>
          <a:prstGeom prst="rect">
            <a:avLst/>
          </a:prstGeom>
        </p:spPr>
        <p:txBody>
          <a:bodyPr wrap="square">
            <a:spAutoFit/>
          </a:bodyPr>
          <a:lstStyle/>
          <a:p>
            <a:pPr algn="just"/>
            <a:r>
              <a:rPr lang="en-IN" sz="2000" b="1" u="sng" dirty="0" smtClean="0"/>
              <a:t>Replacement of Driving License:</a:t>
            </a:r>
          </a:p>
          <a:p>
            <a:pPr algn="just"/>
            <a:endParaRPr lang="en-US" sz="2000" dirty="0" smtClean="0"/>
          </a:p>
          <a:p>
            <a:pPr lvl="0" algn="just"/>
            <a:r>
              <a:rPr lang="en-IN" sz="2000" dirty="0" smtClean="0"/>
              <a:t>Apply on</a:t>
            </a:r>
            <a:r>
              <a:rPr lang="en-US" sz="2000" dirty="0" smtClean="0"/>
              <a:t> </a:t>
            </a:r>
            <a:r>
              <a:rPr lang="en-IN" sz="2000" b="1" u="sng" dirty="0" smtClean="0">
                <a:hlinkClick r:id="rId2"/>
              </a:rPr>
              <a:t>www.parivahan.gov.in</a:t>
            </a:r>
            <a:r>
              <a:rPr lang="en-IN" sz="2000" b="1" dirty="0" smtClean="0"/>
              <a:t> (</a:t>
            </a:r>
            <a:r>
              <a:rPr lang="en-IN" sz="2000" b="1" dirty="0" err="1" smtClean="0"/>
              <a:t>Sarathi</a:t>
            </a:r>
            <a:r>
              <a:rPr lang="en-IN" sz="2000" b="1" dirty="0" smtClean="0"/>
              <a:t> portal) </a:t>
            </a:r>
            <a:r>
              <a:rPr lang="en-IN" sz="2000" dirty="0" smtClean="0"/>
              <a:t>and upload the Driving License to be replaced besides depositing requisite fee .</a:t>
            </a:r>
          </a:p>
          <a:p>
            <a:pPr lvl="0" algn="just"/>
            <a:endParaRPr lang="en-IN" sz="2000" dirty="0" smtClean="0"/>
          </a:p>
          <a:p>
            <a:pPr algn="just"/>
            <a:r>
              <a:rPr lang="en-IN" sz="2000" dirty="0" smtClean="0"/>
              <a:t>Subsequently, the applicant has to  deposit  the Old Driving License in the concerned RTO/ ARTO office personally or through representative or through registered post. </a:t>
            </a:r>
          </a:p>
          <a:p>
            <a:pPr algn="just"/>
            <a:endParaRPr lang="en-IN" sz="2000" dirty="0" smtClean="0"/>
          </a:p>
          <a:p>
            <a:pPr lvl="0" algn="just"/>
            <a:r>
              <a:rPr lang="en-IN" sz="2000" b="1" u="sng" dirty="0" smtClean="0"/>
              <a:t>Change of Biometrics in Driving License:</a:t>
            </a:r>
          </a:p>
          <a:p>
            <a:pPr lvl="0" algn="just"/>
            <a:endParaRPr lang="en-US" sz="2000" dirty="0" smtClean="0"/>
          </a:p>
          <a:p>
            <a:pPr algn="just"/>
            <a:r>
              <a:rPr lang="en-IN" sz="2000" dirty="0" smtClean="0"/>
              <a:t>Apply on</a:t>
            </a:r>
            <a:r>
              <a:rPr lang="en-US" sz="2000" dirty="0" smtClean="0"/>
              <a:t> </a:t>
            </a:r>
            <a:r>
              <a:rPr lang="en-IN" sz="2000" b="1" u="sng" dirty="0" smtClean="0">
                <a:hlinkClick r:id="rId2"/>
              </a:rPr>
              <a:t>www.parivahan.gov.in</a:t>
            </a:r>
            <a:r>
              <a:rPr lang="en-IN" sz="2000" b="1" dirty="0" smtClean="0"/>
              <a:t> (</a:t>
            </a:r>
            <a:r>
              <a:rPr lang="en-IN" sz="2000" b="1" dirty="0" err="1" smtClean="0"/>
              <a:t>Sarathi</a:t>
            </a:r>
            <a:r>
              <a:rPr lang="en-IN" sz="2000" b="1" dirty="0" smtClean="0"/>
              <a:t> portal) </a:t>
            </a:r>
            <a:r>
              <a:rPr lang="en-IN" sz="2000" dirty="0" smtClean="0"/>
              <a:t>and upload the relevant document.</a:t>
            </a:r>
            <a:endParaRPr lang="en-US" sz="2000" dirty="0" smtClean="0"/>
          </a:p>
          <a:p>
            <a:pPr algn="just"/>
            <a:endParaRPr lang="en-US" sz="2000" dirty="0" smtClean="0"/>
          </a:p>
        </p:txBody>
      </p:sp>
      <p:sp>
        <p:nvSpPr>
          <p:cNvPr id="4" name="TextBox 3"/>
          <p:cNvSpPr txBox="1"/>
          <p:nvPr/>
        </p:nvSpPr>
        <p:spPr>
          <a:xfrm>
            <a:off x="533400" y="457200"/>
            <a:ext cx="6019800" cy="400110"/>
          </a:xfrm>
          <a:prstGeom prst="rect">
            <a:avLst/>
          </a:prstGeom>
          <a:noFill/>
        </p:spPr>
        <p:txBody>
          <a:bodyPr wrap="square" rtlCol="0">
            <a:spAutoFit/>
          </a:bodyPr>
          <a:lstStyle/>
          <a:p>
            <a:r>
              <a:rPr lang="en-US" sz="2000" dirty="0" smtClean="0">
                <a:solidFill>
                  <a:schemeClr val="bg1"/>
                </a:solidFill>
                <a:latin typeface="Bahnschrift SemiBold Condensed" pitchFamily="34" charset="0"/>
              </a:rPr>
              <a:t>SARATHI SERVICES </a:t>
            </a:r>
            <a:r>
              <a:rPr lang="en-US" sz="1400" dirty="0" smtClean="0">
                <a:solidFill>
                  <a:schemeClr val="bg1"/>
                </a:solidFill>
                <a:latin typeface="Bahnschrift SemiBold Condensed" pitchFamily="34" charset="0"/>
              </a:rPr>
              <a:t>(Contd.)</a:t>
            </a:r>
            <a:endParaRPr lang="en-US" dirty="0">
              <a:solidFill>
                <a:schemeClr val="bg1"/>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95400" y="1676400"/>
          <a:ext cx="7391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0" y="2590800"/>
            <a:ext cx="990600" cy="338554"/>
          </a:xfrm>
          <a:prstGeom prst="rect">
            <a:avLst/>
          </a:prstGeom>
          <a:noFill/>
        </p:spPr>
        <p:txBody>
          <a:bodyPr wrap="square" rtlCol="0">
            <a:spAutoFit/>
          </a:bodyPr>
          <a:lstStyle/>
          <a:p>
            <a:r>
              <a:rPr lang="en-US" sz="1600" u="sng" dirty="0" smtClean="0">
                <a:solidFill>
                  <a:schemeClr val="tx2">
                    <a:lumMod val="50000"/>
                  </a:schemeClr>
                </a:solidFill>
              </a:rPr>
              <a:t>START:</a:t>
            </a:r>
            <a:endParaRPr lang="en-US" sz="1600" u="sng" dirty="0">
              <a:solidFill>
                <a:schemeClr val="tx2">
                  <a:lumMod val="50000"/>
                </a:schemeClr>
              </a:solidFill>
            </a:endParaRPr>
          </a:p>
        </p:txBody>
      </p:sp>
      <p:sp>
        <p:nvSpPr>
          <p:cNvPr id="9" name="Rectangle 8"/>
          <p:cNvSpPr/>
          <p:nvPr/>
        </p:nvSpPr>
        <p:spPr>
          <a:xfrm>
            <a:off x="457200" y="762000"/>
            <a:ext cx="3371949" cy="369332"/>
          </a:xfrm>
          <a:prstGeom prst="rect">
            <a:avLst/>
          </a:prstGeom>
        </p:spPr>
        <p:txBody>
          <a:bodyPr wrap="none">
            <a:spAutoFit/>
          </a:bodyPr>
          <a:lstStyle/>
          <a:p>
            <a:pPr algn="just"/>
            <a:r>
              <a:rPr lang="en-US" b="1" u="sng" dirty="0" smtClean="0"/>
              <a:t>Motor Transport Service License </a:t>
            </a:r>
            <a:endParaRPr lang="en-US" b="1" dirty="0" smtClean="0"/>
          </a:p>
        </p:txBody>
      </p:sp>
      <p:sp>
        <p:nvSpPr>
          <p:cNvPr id="11" name="TextBox 10"/>
          <p:cNvSpPr txBox="1"/>
          <p:nvPr/>
        </p:nvSpPr>
        <p:spPr>
          <a:xfrm>
            <a:off x="381000" y="304800"/>
            <a:ext cx="8534400" cy="400110"/>
          </a:xfrm>
          <a:prstGeom prst="rect">
            <a:avLst/>
          </a:prstGeom>
          <a:noFill/>
        </p:spPr>
        <p:txBody>
          <a:bodyPr wrap="square" rtlCol="0">
            <a:spAutoFit/>
          </a:bodyPr>
          <a:lstStyle/>
          <a:p>
            <a:r>
              <a:rPr lang="en-IN" sz="2000" dirty="0" smtClean="0">
                <a:solidFill>
                  <a:schemeClr val="bg1"/>
                </a:solidFill>
              </a:rPr>
              <a:t>Other Services</a:t>
            </a:r>
            <a:endParaRPr lang="en-US" sz="2000" dirty="0">
              <a:solidFill>
                <a:schemeClr val="bg1"/>
              </a:solidFill>
            </a:endParaRPr>
          </a:p>
        </p:txBody>
      </p:sp>
      <p:sp>
        <p:nvSpPr>
          <p:cNvPr id="12" name="TextBox 11"/>
          <p:cNvSpPr txBox="1"/>
          <p:nvPr/>
        </p:nvSpPr>
        <p:spPr>
          <a:xfrm>
            <a:off x="228600" y="1143000"/>
            <a:ext cx="8839200" cy="1477328"/>
          </a:xfrm>
          <a:prstGeom prst="rect">
            <a:avLst/>
          </a:prstGeom>
          <a:noFill/>
        </p:spPr>
        <p:txBody>
          <a:bodyPr wrap="square" rtlCol="0">
            <a:spAutoFit/>
          </a:bodyPr>
          <a:lstStyle/>
          <a:p>
            <a:pPr algn="just"/>
            <a:r>
              <a:rPr lang="en-IN" dirty="0" smtClean="0"/>
              <a:t>License from the Transport Authority is mandatory for operating Transport Service in the Union Territory. The License shall be issued in favour of the person or the company which meets the requisite eligibility criteria after payment of requisite fee as per Section 127 of MV Act, 1988.</a:t>
            </a:r>
          </a:p>
          <a:p>
            <a:pPr algn="just"/>
            <a:r>
              <a:rPr lang="en-IN" b="1" dirty="0" smtClean="0"/>
              <a:t>How to Apply:</a:t>
            </a:r>
            <a:endParaRPr lang="en-US" dirty="0"/>
          </a:p>
        </p:txBody>
      </p:sp>
      <p:sp>
        <p:nvSpPr>
          <p:cNvPr id="8" name="Slide Number Placeholder 1"/>
          <p:cNvSpPr txBox="1">
            <a:spLocks/>
          </p:cNvSpPr>
          <p:nvPr/>
        </p:nvSpPr>
        <p:spPr>
          <a:xfrm>
            <a:off x="8458200" y="6111875"/>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410200" cy="400110"/>
          </a:xfrm>
          <a:prstGeom prst="rect">
            <a:avLst/>
          </a:prstGeom>
          <a:noFill/>
        </p:spPr>
        <p:txBody>
          <a:bodyPr wrap="square" rtlCol="0">
            <a:spAutoFit/>
          </a:bodyPr>
          <a:lstStyle/>
          <a:p>
            <a:r>
              <a:rPr lang="en-US" sz="2000" dirty="0" smtClean="0">
                <a:solidFill>
                  <a:schemeClr val="bg1"/>
                </a:solidFill>
                <a:latin typeface="Bahnschrift SemiBold" pitchFamily="34" charset="0"/>
              </a:rPr>
              <a:t>Driving School/Institute</a:t>
            </a:r>
            <a:endParaRPr lang="en-US" sz="2000" dirty="0">
              <a:solidFill>
                <a:schemeClr val="bg1"/>
              </a:solidFill>
              <a:latin typeface="Bahnschrift SemiBold" pitchFamily="34" charset="0"/>
            </a:endParaRPr>
          </a:p>
        </p:txBody>
      </p:sp>
      <p:graphicFrame>
        <p:nvGraphicFramePr>
          <p:cNvPr id="4" name="Diagram 3"/>
          <p:cNvGraphicFramePr/>
          <p:nvPr/>
        </p:nvGraphicFramePr>
        <p:xfrm>
          <a:off x="762000" y="2286000"/>
          <a:ext cx="8153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57200" y="762000"/>
            <a:ext cx="8077200" cy="2000548"/>
          </a:xfrm>
          <a:prstGeom prst="rect">
            <a:avLst/>
          </a:prstGeom>
          <a:noFill/>
        </p:spPr>
        <p:txBody>
          <a:bodyPr wrap="square" rtlCol="0">
            <a:spAutoFit/>
          </a:bodyPr>
          <a:lstStyle/>
          <a:p>
            <a:pPr algn="just"/>
            <a:r>
              <a:rPr lang="en-IN" dirty="0" smtClean="0"/>
              <a:t>Any person/ registered society/company can establish driving school for imparting basic knowledge and skill of driving vehicles. The applicant is required to fulfil the eligibility criteria envisaged in Rule- 127 of J&amp;K MV Rules, 1991 framed under MV Act, 1988.</a:t>
            </a:r>
          </a:p>
          <a:p>
            <a:pPr algn="just"/>
            <a:endParaRPr lang="en-IN" dirty="0" smtClean="0"/>
          </a:p>
          <a:p>
            <a:pPr algn="just"/>
            <a:r>
              <a:rPr lang="en-IN" sz="1600" b="1" dirty="0" smtClean="0"/>
              <a:t>How to Apply:</a:t>
            </a:r>
            <a:endParaRPr lang="en-US" sz="1600" dirty="0" smtClean="0"/>
          </a:p>
          <a:p>
            <a:pPr algn="just"/>
            <a:endParaRPr lang="en-US" dirty="0"/>
          </a:p>
        </p:txBody>
      </p:sp>
      <p:sp>
        <p:nvSpPr>
          <p:cNvPr id="5"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458200" cy="2308324"/>
          </a:xfrm>
          <a:prstGeom prst="rect">
            <a:avLst/>
          </a:prstGeom>
          <a:noFill/>
        </p:spPr>
        <p:txBody>
          <a:bodyPr wrap="square" rtlCol="0">
            <a:spAutoFit/>
          </a:bodyPr>
          <a:lstStyle/>
          <a:p>
            <a:r>
              <a:rPr lang="en-IN" b="1" u="sng" dirty="0" smtClean="0"/>
              <a:t>Trade Certificate:</a:t>
            </a:r>
          </a:p>
          <a:p>
            <a:pPr algn="just"/>
            <a:r>
              <a:rPr lang="en-IN" dirty="0" smtClean="0"/>
              <a:t>Trade Certificate from the Registering Authority is mandatory for operating Automobile Dealership. The applicant is required to apply on Form-16 as envisaged in Rule-34 of Central Motor Vehicles Rules, 1989. The Trade Certificate holder has also to comply SRO -64 of 2012 dated 13.02.2012 read with Rule 274-A of Jammu and Kashmir Motor Vehicles Rule, 1991.  Apply on</a:t>
            </a:r>
            <a:r>
              <a:rPr lang="en-IN" b="1" u="sng" dirty="0" smtClean="0">
                <a:hlinkClick r:id="rId2"/>
              </a:rPr>
              <a:t> www.parivahan.gov.in</a:t>
            </a:r>
            <a:r>
              <a:rPr lang="en-IN" b="1" u="sng" dirty="0" smtClean="0"/>
              <a:t> </a:t>
            </a:r>
            <a:endParaRPr lang="en-IN" dirty="0" smtClean="0"/>
          </a:p>
          <a:p>
            <a:r>
              <a:rPr lang="en-IN" b="1" dirty="0" smtClean="0"/>
              <a:t>How to Apply:</a:t>
            </a:r>
          </a:p>
          <a:p>
            <a:endParaRPr lang="en-US" b="1" dirty="0"/>
          </a:p>
        </p:txBody>
      </p:sp>
      <p:graphicFrame>
        <p:nvGraphicFramePr>
          <p:cNvPr id="3" name="Diagram 2"/>
          <p:cNvGraphicFramePr/>
          <p:nvPr/>
        </p:nvGraphicFramePr>
        <p:xfrm>
          <a:off x="533400" y="2590800"/>
          <a:ext cx="8001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15842" y="6019800"/>
            <a:ext cx="609600" cy="369332"/>
          </a:xfrm>
          <a:prstGeom prst="rect">
            <a:avLst/>
          </a:prstGeom>
          <a:noFill/>
        </p:spPr>
        <p:txBody>
          <a:bodyPr wrap="square" rtlCol="0">
            <a:spAutoFit/>
          </a:bodyPr>
          <a:lstStyle/>
          <a:p>
            <a:r>
              <a:rPr lang="en-US" dirty="0" smtClean="0">
                <a:solidFill>
                  <a:schemeClr val="bg1"/>
                </a:solidFill>
              </a:rPr>
              <a:t>26</a:t>
            </a:r>
            <a:endParaRPr lang="en-IN"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305800" cy="5055230"/>
          </a:xfrm>
          <a:prstGeom prst="rect">
            <a:avLst/>
          </a:prstGeom>
          <a:noFill/>
        </p:spPr>
        <p:txBody>
          <a:bodyPr wrap="square" rtlCol="0">
            <a:spAutoFit/>
          </a:bodyPr>
          <a:lstStyle/>
          <a:p>
            <a:r>
              <a:rPr lang="en-IN" b="1" u="sng" dirty="0" smtClean="0"/>
              <a:t>List of Documents required for issuance of Fresh Trade Certificate:</a:t>
            </a:r>
          </a:p>
          <a:p>
            <a:endParaRPr lang="en-IN" sz="1050" b="1" dirty="0" smtClean="0"/>
          </a:p>
          <a:p>
            <a:pPr>
              <a:buFont typeface="Wingdings" pitchFamily="2" charset="2"/>
              <a:buChar char="§"/>
            </a:pPr>
            <a:r>
              <a:rPr lang="en-IN" sz="1050" b="1" dirty="0" smtClean="0"/>
              <a:t>  </a:t>
            </a:r>
            <a:r>
              <a:rPr lang="en-IN" sz="1050" dirty="0" smtClean="0"/>
              <a:t>Form-16;</a:t>
            </a:r>
          </a:p>
          <a:p>
            <a:pPr>
              <a:buFont typeface="Wingdings" pitchFamily="2" charset="2"/>
              <a:buChar char="§"/>
            </a:pPr>
            <a:r>
              <a:rPr lang="en-IN" sz="1050" dirty="0" smtClean="0"/>
              <a:t>  Letter of Intent (LOI) by Manufacturer;</a:t>
            </a:r>
          </a:p>
          <a:p>
            <a:pPr>
              <a:buFont typeface="Wingdings" pitchFamily="2" charset="2"/>
              <a:buChar char="§"/>
            </a:pPr>
            <a:r>
              <a:rPr lang="en-IN" sz="1050" dirty="0" smtClean="0"/>
              <a:t>  Map/ Site Plan of showroom and workshop;</a:t>
            </a:r>
          </a:p>
          <a:p>
            <a:pPr>
              <a:buFont typeface="Wingdings" pitchFamily="2" charset="2"/>
              <a:buChar char="§"/>
            </a:pPr>
            <a:r>
              <a:rPr lang="en-IN" sz="1050" dirty="0" smtClean="0"/>
              <a:t>  Partnership Deed, if any;</a:t>
            </a:r>
          </a:p>
          <a:p>
            <a:pPr>
              <a:buFont typeface="Wingdings" pitchFamily="2" charset="2"/>
              <a:buChar char="§"/>
            </a:pPr>
            <a:r>
              <a:rPr lang="en-IN" sz="1050" dirty="0" smtClean="0"/>
              <a:t>  Domicile Certificate of owner/partners;</a:t>
            </a:r>
          </a:p>
          <a:p>
            <a:pPr>
              <a:buFont typeface="Wingdings" pitchFamily="2" charset="2"/>
              <a:buChar char="§"/>
            </a:pPr>
            <a:r>
              <a:rPr lang="en-IN" sz="1050" dirty="0" smtClean="0"/>
              <a:t>  Voter Card/</a:t>
            </a:r>
            <a:r>
              <a:rPr lang="en-IN" sz="1050" dirty="0" err="1" smtClean="0"/>
              <a:t>Aadhar</a:t>
            </a:r>
            <a:r>
              <a:rPr lang="en-IN" sz="1050" dirty="0" smtClean="0"/>
              <a:t> of owner/partners;</a:t>
            </a:r>
          </a:p>
          <a:p>
            <a:pPr>
              <a:buFont typeface="Wingdings" pitchFamily="2" charset="2"/>
              <a:buChar char="§"/>
            </a:pPr>
            <a:r>
              <a:rPr lang="en-IN" sz="1050" dirty="0" smtClean="0"/>
              <a:t>  PAN Cards of owner/partners;</a:t>
            </a:r>
          </a:p>
          <a:p>
            <a:pPr>
              <a:buFont typeface="Wingdings" pitchFamily="2" charset="2"/>
              <a:buChar char="§"/>
            </a:pPr>
            <a:r>
              <a:rPr lang="en-IN" sz="1050" dirty="0" smtClean="0"/>
              <a:t>  PAN Card of firm;</a:t>
            </a:r>
          </a:p>
          <a:p>
            <a:pPr>
              <a:buFont typeface="Wingdings" pitchFamily="2" charset="2"/>
              <a:buChar char="§"/>
            </a:pPr>
            <a:r>
              <a:rPr lang="en-IN" sz="1050" dirty="0" smtClean="0"/>
              <a:t>  Location of dealership and service station (on letter pad);</a:t>
            </a:r>
          </a:p>
          <a:p>
            <a:pPr>
              <a:buFont typeface="Wingdings" pitchFamily="2" charset="2"/>
              <a:buChar char="§"/>
            </a:pPr>
            <a:r>
              <a:rPr lang="en-IN" sz="1050" dirty="0" smtClean="0"/>
              <a:t>  Photographs of dealership and service station;</a:t>
            </a:r>
          </a:p>
          <a:p>
            <a:pPr>
              <a:buFont typeface="Wingdings" pitchFamily="2" charset="2"/>
              <a:buChar char="§"/>
            </a:pPr>
            <a:r>
              <a:rPr lang="en-IN" sz="1050" dirty="0" smtClean="0"/>
              <a:t>  Rent deed/Leased deed of dealership and service station;</a:t>
            </a:r>
          </a:p>
          <a:p>
            <a:pPr>
              <a:buFont typeface="Wingdings" pitchFamily="2" charset="2"/>
              <a:buChar char="§"/>
            </a:pPr>
            <a:r>
              <a:rPr lang="en-IN" sz="1050" dirty="0" smtClean="0"/>
              <a:t>  Signatures of authorised signatories (on letter pad);</a:t>
            </a:r>
          </a:p>
          <a:p>
            <a:pPr>
              <a:buFont typeface="Wingdings" pitchFamily="2" charset="2"/>
              <a:buChar char="§"/>
            </a:pPr>
            <a:r>
              <a:rPr lang="en-IN" sz="1050" dirty="0" smtClean="0"/>
              <a:t>  List of employees (on letter pad);  </a:t>
            </a:r>
          </a:p>
          <a:p>
            <a:pPr>
              <a:buFont typeface="Wingdings" pitchFamily="2" charset="2"/>
              <a:buChar char="§"/>
            </a:pPr>
            <a:r>
              <a:rPr lang="en-IN" sz="1050" dirty="0" smtClean="0"/>
              <a:t>  Registration of firm;</a:t>
            </a:r>
            <a:endParaRPr lang="en-US" sz="1050" b="1" dirty="0" smtClean="0"/>
          </a:p>
          <a:p>
            <a:pPr>
              <a:buFont typeface="Wingdings" pitchFamily="2" charset="2"/>
              <a:buChar char="§"/>
            </a:pPr>
            <a:r>
              <a:rPr lang="en-IN" sz="1050" b="1" dirty="0" smtClean="0"/>
              <a:t>  </a:t>
            </a:r>
            <a:r>
              <a:rPr lang="en-IN" sz="1050" dirty="0" smtClean="0"/>
              <a:t>GST number of firm;</a:t>
            </a:r>
          </a:p>
          <a:p>
            <a:pPr>
              <a:buFont typeface="Wingdings" pitchFamily="2" charset="2"/>
              <a:buChar char="§"/>
            </a:pPr>
            <a:r>
              <a:rPr lang="en-IN" sz="1050" dirty="0" smtClean="0"/>
              <a:t>  Certificate of incorporation by the Registrar of companies;</a:t>
            </a:r>
          </a:p>
          <a:p>
            <a:pPr>
              <a:buFont typeface="Wingdings" pitchFamily="2" charset="2"/>
              <a:buChar char="§"/>
            </a:pPr>
            <a:r>
              <a:rPr lang="en-IN" sz="1050" dirty="0" smtClean="0"/>
              <a:t>   List of variants/models of Vehicles (on letter pad);</a:t>
            </a:r>
          </a:p>
          <a:p>
            <a:pPr>
              <a:buFont typeface="Wingdings" pitchFamily="2" charset="2"/>
              <a:buChar char="§"/>
            </a:pPr>
            <a:r>
              <a:rPr lang="en-IN" sz="1050" dirty="0" smtClean="0"/>
              <a:t>   Memorandum of Association under the companies Act-2013;</a:t>
            </a:r>
          </a:p>
          <a:p>
            <a:pPr>
              <a:buFont typeface="Wingdings" pitchFamily="2" charset="2"/>
              <a:buChar char="§"/>
            </a:pPr>
            <a:r>
              <a:rPr lang="en-IN" sz="1050" dirty="0" smtClean="0"/>
              <a:t>   Article of Association under the companies Act-2013;</a:t>
            </a:r>
          </a:p>
          <a:p>
            <a:pPr>
              <a:buFont typeface="Wingdings" pitchFamily="2" charset="2"/>
              <a:buChar char="§"/>
            </a:pPr>
            <a:r>
              <a:rPr lang="en-IN" sz="1050" dirty="0" smtClean="0"/>
              <a:t>   List of board of Directors (on letter pad);</a:t>
            </a:r>
          </a:p>
          <a:p>
            <a:pPr>
              <a:buFont typeface="Wingdings" pitchFamily="2" charset="2"/>
              <a:buChar char="§"/>
            </a:pPr>
            <a:r>
              <a:rPr lang="en-IN" sz="1050" dirty="0" smtClean="0"/>
              <a:t>   Liaison officer to be nominated with mobile no (on letter pad);</a:t>
            </a:r>
          </a:p>
          <a:p>
            <a:pPr>
              <a:buFont typeface="Wingdings" pitchFamily="2" charset="2"/>
              <a:buChar char="§"/>
            </a:pPr>
            <a:r>
              <a:rPr lang="en-IN" sz="1050" dirty="0" smtClean="0"/>
              <a:t>   Notice in newspaper;</a:t>
            </a:r>
          </a:p>
          <a:p>
            <a:pPr>
              <a:buFont typeface="Wingdings" pitchFamily="2" charset="2"/>
              <a:buChar char="§"/>
            </a:pPr>
            <a:r>
              <a:rPr lang="en-IN" sz="1050" dirty="0" smtClean="0"/>
              <a:t>   Passport size photographs of owner/partners;</a:t>
            </a:r>
          </a:p>
          <a:p>
            <a:pPr>
              <a:buFont typeface="Wingdings" pitchFamily="2" charset="2"/>
              <a:buChar char="§"/>
            </a:pPr>
            <a:r>
              <a:rPr lang="en-IN" sz="1050" dirty="0" smtClean="0"/>
              <a:t>   Sample of letter head;</a:t>
            </a:r>
          </a:p>
          <a:p>
            <a:pPr>
              <a:buFont typeface="Wingdings" pitchFamily="2" charset="2"/>
              <a:buChar char="§"/>
            </a:pPr>
            <a:r>
              <a:rPr lang="en-IN" sz="1050" dirty="0" smtClean="0"/>
              <a:t>   Approval orders of models;</a:t>
            </a:r>
          </a:p>
          <a:p>
            <a:pPr>
              <a:buFont typeface="Wingdings" pitchFamily="2" charset="2"/>
              <a:buChar char="§"/>
            </a:pPr>
            <a:r>
              <a:rPr lang="en-IN" sz="1050" dirty="0" smtClean="0"/>
              <a:t>   Patent Certificate (in case of Electrical vehicles); and </a:t>
            </a:r>
          </a:p>
          <a:p>
            <a:pPr>
              <a:buFont typeface="Wingdings" pitchFamily="2" charset="2"/>
              <a:buChar char="§"/>
            </a:pPr>
            <a:r>
              <a:rPr lang="en-IN" sz="1050" dirty="0" smtClean="0"/>
              <a:t>   Undertaking for compliance of SRO-64 of 2012 dated 13.02.2012 read with Rule 274-A of J&amp;K Motor Vehicles Rules ,1991 and  any </a:t>
            </a:r>
            <a:r>
              <a:rPr lang="en-IN" sz="1050" smtClean="0"/>
              <a:t>other                             order/direction </a:t>
            </a:r>
            <a:r>
              <a:rPr lang="en-IN" sz="1050" dirty="0" smtClean="0"/>
              <a:t>issued by Government/Transport department, from time to time.</a:t>
            </a:r>
          </a:p>
        </p:txBody>
      </p:sp>
      <p:sp>
        <p:nvSpPr>
          <p:cNvPr id="3" name="TextBox 2"/>
          <p:cNvSpPr txBox="1"/>
          <p:nvPr/>
        </p:nvSpPr>
        <p:spPr>
          <a:xfrm>
            <a:off x="7772400" y="6019800"/>
            <a:ext cx="609600" cy="369332"/>
          </a:xfrm>
          <a:prstGeom prst="rect">
            <a:avLst/>
          </a:prstGeom>
          <a:noFill/>
        </p:spPr>
        <p:txBody>
          <a:bodyPr wrap="square" rtlCol="0">
            <a:spAutoFit/>
          </a:bodyPr>
          <a:lstStyle/>
          <a:p>
            <a:r>
              <a:rPr lang="en-US" dirty="0" smtClean="0">
                <a:solidFill>
                  <a:schemeClr val="bg1"/>
                </a:solidFill>
              </a:rPr>
              <a:t>27</a:t>
            </a:r>
            <a:endParaRPr lang="en-IN"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305800" cy="5909310"/>
          </a:xfrm>
          <a:prstGeom prst="rect">
            <a:avLst/>
          </a:prstGeom>
          <a:noFill/>
        </p:spPr>
        <p:txBody>
          <a:bodyPr wrap="square" rtlCol="0">
            <a:spAutoFit/>
          </a:bodyPr>
          <a:lstStyle/>
          <a:p>
            <a:r>
              <a:rPr lang="en-IN" b="1" u="sng" dirty="0" smtClean="0"/>
              <a:t>Renewal of Trade Certificate:</a:t>
            </a:r>
          </a:p>
          <a:p>
            <a:endParaRPr lang="en-IN" b="1" u="sng" dirty="0" smtClean="0"/>
          </a:p>
          <a:p>
            <a:pPr algn="just"/>
            <a:r>
              <a:rPr lang="en-IN" dirty="0" smtClean="0"/>
              <a:t>The Automobile Dealer has to apply for renewal of Trade Certificate  before the concerned Registering Authority as envisaged in Rule-35 of Central Motor Vehicles Rules, 1989. Apply on</a:t>
            </a:r>
            <a:r>
              <a:rPr lang="en-IN" b="1" u="sng" dirty="0" smtClean="0">
                <a:hlinkClick r:id="rId2"/>
              </a:rPr>
              <a:t> www.parivahan.gov.in</a:t>
            </a:r>
            <a:r>
              <a:rPr lang="en-IN" b="1" u="sng" dirty="0" smtClean="0"/>
              <a:t> </a:t>
            </a:r>
            <a:endParaRPr lang="en-IN" dirty="0" smtClean="0"/>
          </a:p>
          <a:p>
            <a:pPr algn="just"/>
            <a:endParaRPr lang="en-IN" dirty="0" smtClean="0"/>
          </a:p>
          <a:p>
            <a:r>
              <a:rPr lang="en-IN" b="1" u="sng" dirty="0" smtClean="0"/>
              <a:t> List of Documents </a:t>
            </a:r>
            <a:r>
              <a:rPr lang="en-IN" b="1" u="sng" smtClean="0"/>
              <a:t>Required:</a:t>
            </a:r>
          </a:p>
          <a:p>
            <a:endParaRPr lang="en-IN" b="1" u="sng" dirty="0" smtClean="0"/>
          </a:p>
          <a:p>
            <a:pPr>
              <a:buFont typeface="Wingdings" pitchFamily="2" charset="2"/>
              <a:buChar char="§"/>
            </a:pPr>
            <a:r>
              <a:rPr lang="en-IN" b="1" dirty="0" smtClean="0"/>
              <a:t>  </a:t>
            </a:r>
            <a:r>
              <a:rPr lang="en-IN" dirty="0" smtClean="0"/>
              <a:t>List of models (on letter pad);</a:t>
            </a:r>
          </a:p>
          <a:p>
            <a:pPr>
              <a:buFont typeface="Wingdings" pitchFamily="2" charset="2"/>
              <a:buChar char="§"/>
            </a:pPr>
            <a:r>
              <a:rPr lang="en-IN" dirty="0" smtClean="0"/>
              <a:t>  Manufacturer’s name and full address (on letter pad);</a:t>
            </a:r>
          </a:p>
          <a:p>
            <a:pPr>
              <a:buFont typeface="Wingdings" pitchFamily="2" charset="2"/>
              <a:buChar char="§"/>
            </a:pPr>
            <a:r>
              <a:rPr lang="en-IN" dirty="0" smtClean="0"/>
              <a:t>  Authorised Signatory’s signature (on letter pad);</a:t>
            </a:r>
          </a:p>
          <a:p>
            <a:pPr>
              <a:buFont typeface="Wingdings" pitchFamily="2" charset="2"/>
              <a:buChar char="§"/>
            </a:pPr>
            <a:r>
              <a:rPr lang="en-IN" dirty="0" smtClean="0"/>
              <a:t>  Detail of employees (both office and workshop) with designation (on letter pad);</a:t>
            </a:r>
          </a:p>
          <a:p>
            <a:pPr>
              <a:buFont typeface="Wingdings" pitchFamily="2" charset="2"/>
              <a:buChar char="§"/>
            </a:pPr>
            <a:r>
              <a:rPr lang="en-IN" dirty="0" smtClean="0"/>
              <a:t>  Approval orders of ESC of new models/variants;</a:t>
            </a:r>
          </a:p>
          <a:p>
            <a:pPr>
              <a:buFont typeface="Wingdings" pitchFamily="2" charset="2"/>
              <a:buChar char="§"/>
            </a:pPr>
            <a:r>
              <a:rPr lang="en-IN" dirty="0" smtClean="0"/>
              <a:t>  Photographs of office and workshop;</a:t>
            </a:r>
          </a:p>
          <a:p>
            <a:pPr>
              <a:buFont typeface="Wingdings" pitchFamily="2" charset="2"/>
              <a:buChar char="§"/>
            </a:pPr>
            <a:r>
              <a:rPr lang="en-IN" dirty="0" smtClean="0"/>
              <a:t>  Original Trade Certificate; and </a:t>
            </a:r>
          </a:p>
          <a:p>
            <a:pPr>
              <a:buFont typeface="Wingdings" pitchFamily="2" charset="2"/>
              <a:buChar char="§"/>
            </a:pPr>
            <a:r>
              <a:rPr lang="en-IN" dirty="0" smtClean="0"/>
              <a:t>  Certificate from manufacturer.</a:t>
            </a:r>
          </a:p>
          <a:p>
            <a:endParaRPr lang="en-IN" b="1" dirty="0" smtClean="0"/>
          </a:p>
          <a:p>
            <a:endParaRPr lang="en-IN" b="1" dirty="0" smtClean="0"/>
          </a:p>
          <a:p>
            <a:endParaRPr lang="en-IN" b="1" dirty="0" smtClean="0"/>
          </a:p>
          <a:p>
            <a:endParaRPr lang="en-IN" b="1" dirty="0" smtClean="0"/>
          </a:p>
          <a:p>
            <a:endParaRPr lang="en-IN" b="1" dirty="0" smtClean="0"/>
          </a:p>
        </p:txBody>
      </p:sp>
      <p:sp>
        <p:nvSpPr>
          <p:cNvPr id="5" name="TextBox 4"/>
          <p:cNvSpPr txBox="1"/>
          <p:nvPr/>
        </p:nvSpPr>
        <p:spPr>
          <a:xfrm>
            <a:off x="7848600" y="6019800"/>
            <a:ext cx="609600" cy="369332"/>
          </a:xfrm>
          <a:prstGeom prst="rect">
            <a:avLst/>
          </a:prstGeom>
          <a:noFill/>
        </p:spPr>
        <p:txBody>
          <a:bodyPr wrap="square" rtlCol="0">
            <a:spAutoFit/>
          </a:bodyPr>
          <a:lstStyle/>
          <a:p>
            <a:r>
              <a:rPr lang="en-US" dirty="0" smtClean="0">
                <a:solidFill>
                  <a:schemeClr val="bg1"/>
                </a:solidFill>
              </a:rPr>
              <a:t>28</a:t>
            </a:r>
            <a:endParaRPr lang="en-IN"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534400" cy="400110"/>
          </a:xfrm>
          <a:prstGeom prst="rect">
            <a:avLst/>
          </a:prstGeom>
          <a:noFill/>
        </p:spPr>
        <p:txBody>
          <a:bodyPr wrap="square" rtlCol="0">
            <a:spAutoFit/>
          </a:bodyPr>
          <a:lstStyle/>
          <a:p>
            <a:r>
              <a:rPr lang="en-US" sz="2000" dirty="0" smtClean="0">
                <a:solidFill>
                  <a:schemeClr val="bg1"/>
                </a:solidFill>
                <a:latin typeface="Bahnschrift SemiBold" pitchFamily="34" charset="0"/>
              </a:rPr>
              <a:t>Pollution Checking /Testing Center</a:t>
            </a:r>
            <a:endParaRPr lang="en-US" sz="2000" dirty="0">
              <a:solidFill>
                <a:schemeClr val="bg1"/>
              </a:solidFill>
              <a:latin typeface="Bahnschrift SemiBold" pitchFamily="34" charset="0"/>
            </a:endParaRPr>
          </a:p>
        </p:txBody>
      </p:sp>
      <p:graphicFrame>
        <p:nvGraphicFramePr>
          <p:cNvPr id="4" name="Diagram 3"/>
          <p:cNvGraphicFramePr/>
          <p:nvPr/>
        </p:nvGraphicFramePr>
        <p:xfrm>
          <a:off x="457200" y="2133600"/>
          <a:ext cx="8001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2209800"/>
            <a:ext cx="990600" cy="338554"/>
          </a:xfrm>
          <a:prstGeom prst="rect">
            <a:avLst/>
          </a:prstGeom>
          <a:noFill/>
        </p:spPr>
        <p:txBody>
          <a:bodyPr wrap="square" rtlCol="0">
            <a:spAutoFit/>
          </a:bodyPr>
          <a:lstStyle/>
          <a:p>
            <a:r>
              <a:rPr lang="en-US" sz="1600" u="sng" dirty="0" smtClean="0">
                <a:solidFill>
                  <a:schemeClr val="tx2">
                    <a:lumMod val="50000"/>
                  </a:schemeClr>
                </a:solidFill>
              </a:rPr>
              <a:t>START:</a:t>
            </a:r>
            <a:endParaRPr lang="en-US" sz="1600" u="sng" dirty="0">
              <a:solidFill>
                <a:schemeClr val="tx2">
                  <a:lumMod val="50000"/>
                </a:schemeClr>
              </a:solidFill>
            </a:endParaRPr>
          </a:p>
        </p:txBody>
      </p:sp>
      <p:sp>
        <p:nvSpPr>
          <p:cNvPr id="9" name="TextBox 8"/>
          <p:cNvSpPr txBox="1"/>
          <p:nvPr/>
        </p:nvSpPr>
        <p:spPr>
          <a:xfrm>
            <a:off x="381000" y="609601"/>
            <a:ext cx="8305800" cy="1969770"/>
          </a:xfrm>
          <a:prstGeom prst="rect">
            <a:avLst/>
          </a:prstGeom>
          <a:noFill/>
        </p:spPr>
        <p:txBody>
          <a:bodyPr wrap="square" rtlCol="0">
            <a:spAutoFit/>
          </a:bodyPr>
          <a:lstStyle/>
          <a:p>
            <a:pPr algn="just"/>
            <a:r>
              <a:rPr lang="en-IN" dirty="0" smtClean="0"/>
              <a:t>In order to check Vehicular pollution, every vehicle has to undergo the Pollution Under Control Checking from the authorized centre. The pollution checking centre can be established by a person having requisite space, technical know how and approved machinery as envisaged in Rule- 115 of Central Motor Vehicles Rules, 1989.</a:t>
            </a:r>
          </a:p>
          <a:p>
            <a:pPr algn="just"/>
            <a:endParaRPr lang="en-IN" sz="1600" dirty="0" smtClean="0"/>
          </a:p>
          <a:p>
            <a:pPr algn="just"/>
            <a:r>
              <a:rPr lang="en-IN" sz="1600" b="1" dirty="0" smtClean="0"/>
              <a:t>How to Apply:</a:t>
            </a:r>
            <a:endParaRPr lang="en-US" sz="1600" dirty="0" smtClean="0"/>
          </a:p>
          <a:p>
            <a:pPr algn="just"/>
            <a:endParaRPr lang="en-US" dirty="0"/>
          </a:p>
        </p:txBody>
      </p:sp>
      <p:sp>
        <p:nvSpPr>
          <p:cNvPr id="6"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928662" y="1428736"/>
          <a:ext cx="7286677" cy="3990614"/>
        </p:xfrm>
        <a:graphic>
          <a:graphicData uri="http://schemas.openxmlformats.org/drawingml/2006/table">
            <a:tbl>
              <a:tblPr/>
              <a:tblGrid>
                <a:gridCol w="2546800"/>
                <a:gridCol w="2391459"/>
                <a:gridCol w="2348418"/>
              </a:tblGrid>
              <a:tr h="714380">
                <a:tc>
                  <a:txBody>
                    <a:bodyPr/>
                    <a:lstStyle/>
                    <a:p>
                      <a:pPr algn="ctr" fontAlgn="t"/>
                      <a:r>
                        <a:rPr lang="en-US" sz="1200" b="1" dirty="0">
                          <a:solidFill>
                            <a:srgbClr val="3C4D6B"/>
                          </a:solidFill>
                        </a:rPr>
                        <a:t>Name of the Officer</a:t>
                      </a:r>
                    </a:p>
                  </a:txBody>
                  <a:tcPr marL="208834" marR="208834" marT="58279" marB="58279"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a:noFill/>
                    </a:lnT>
                    <a:lnB w="9525" cap="flat" cmpd="sng" algn="ctr">
                      <a:solidFill>
                        <a:srgbClr val="DEE4EE"/>
                      </a:solidFill>
                      <a:prstDash val="solid"/>
                      <a:round/>
                      <a:headEnd type="none" w="med" len="med"/>
                      <a:tailEnd type="none" w="med" len="med"/>
                    </a:lnB>
                    <a:solidFill>
                      <a:srgbClr val="EFF3F8"/>
                    </a:solidFill>
                  </a:tcPr>
                </a:tc>
                <a:tc>
                  <a:txBody>
                    <a:bodyPr/>
                    <a:lstStyle/>
                    <a:p>
                      <a:pPr algn="ctr" fontAlgn="t"/>
                      <a:r>
                        <a:rPr lang="en-US" sz="1200" b="1" dirty="0">
                          <a:solidFill>
                            <a:srgbClr val="3C4D6B"/>
                          </a:solidFill>
                        </a:rPr>
                        <a:t>Designation</a:t>
                      </a:r>
                    </a:p>
                  </a:txBody>
                  <a:tcPr marL="208834" marR="208834" marT="58279" marB="58279"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a:noFill/>
                    </a:lnT>
                    <a:lnB w="9525" cap="flat" cmpd="sng" algn="ctr">
                      <a:solidFill>
                        <a:srgbClr val="DEE4EE"/>
                      </a:solidFill>
                      <a:prstDash val="solid"/>
                      <a:round/>
                      <a:headEnd type="none" w="med" len="med"/>
                      <a:tailEnd type="none" w="med" len="med"/>
                    </a:lnB>
                    <a:solidFill>
                      <a:srgbClr val="EFF3F8"/>
                    </a:solidFill>
                  </a:tcPr>
                </a:tc>
                <a:tc>
                  <a:txBody>
                    <a:bodyPr/>
                    <a:lstStyle/>
                    <a:p>
                      <a:pPr algn="ctr" fontAlgn="t"/>
                      <a:r>
                        <a:rPr lang="en-US" sz="1200" b="1" dirty="0">
                          <a:solidFill>
                            <a:srgbClr val="3C4D6B"/>
                          </a:solidFill>
                        </a:rPr>
                        <a:t>Phone No/Address</a:t>
                      </a:r>
                    </a:p>
                  </a:txBody>
                  <a:tcPr marL="208834" marR="208834" marT="58279" marB="58279"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a:noFill/>
                    </a:lnT>
                    <a:lnB w="9525" cap="flat" cmpd="sng" algn="ctr">
                      <a:solidFill>
                        <a:srgbClr val="DEE4EE"/>
                      </a:solidFill>
                      <a:prstDash val="solid"/>
                      <a:round/>
                      <a:headEnd type="none" w="med" len="med"/>
                      <a:tailEnd type="none" w="med" len="med"/>
                    </a:lnB>
                    <a:solidFill>
                      <a:srgbClr val="EFF3F8"/>
                    </a:solidFill>
                  </a:tcPr>
                </a:tc>
              </a:tr>
              <a:tr h="1429506">
                <a:tc>
                  <a:txBody>
                    <a:bodyPr/>
                    <a:lstStyle/>
                    <a:p>
                      <a:pPr fontAlgn="t"/>
                      <a:r>
                        <a:rPr lang="en-IN" sz="1050" b="1" dirty="0" smtClean="0">
                          <a:solidFill>
                            <a:srgbClr val="3C4D6B"/>
                          </a:solidFill>
                        </a:rPr>
                        <a:t>Sh.</a:t>
                      </a:r>
                      <a:r>
                        <a:rPr lang="en-IN" sz="1050" b="1" baseline="0" dirty="0" smtClean="0">
                          <a:solidFill>
                            <a:srgbClr val="3C4D6B"/>
                          </a:solidFill>
                        </a:rPr>
                        <a:t> </a:t>
                      </a:r>
                      <a:r>
                        <a:rPr lang="en-IN" sz="1050" b="1" baseline="0" dirty="0" err="1" smtClean="0">
                          <a:solidFill>
                            <a:srgbClr val="3C4D6B"/>
                          </a:solidFill>
                        </a:rPr>
                        <a:t>Hirdesh</a:t>
                      </a:r>
                      <a:r>
                        <a:rPr lang="en-IN" sz="1050" b="1" baseline="0" dirty="0" smtClean="0">
                          <a:solidFill>
                            <a:srgbClr val="3C4D6B"/>
                          </a:solidFill>
                        </a:rPr>
                        <a:t> Kumar (IAS)</a:t>
                      </a:r>
                      <a:endParaRPr lang="en-US" sz="1050" b="1" dirty="0">
                        <a:solidFill>
                          <a:srgbClr val="3C4D6B"/>
                        </a:solidFill>
                      </a:endParaRP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en-IN" sz="1050" b="1" dirty="0" smtClean="0">
                          <a:solidFill>
                            <a:srgbClr val="3C4D6B"/>
                          </a:solidFill>
                        </a:rPr>
                        <a:t>Commissioner/Secretary to Government</a:t>
                      </a:r>
                      <a:endParaRPr lang="en-US" sz="1050" b="1" dirty="0">
                        <a:solidFill>
                          <a:srgbClr val="3C4D6B"/>
                        </a:solidFill>
                      </a:endParaRP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IN" sz="1050" b="1" dirty="0" smtClean="0">
                          <a:solidFill>
                            <a:srgbClr val="3C4D6B"/>
                          </a:solidFill>
                        </a:rPr>
                        <a:t>Telephone:  0191-2547935 (Jammu)</a:t>
                      </a:r>
                    </a:p>
                    <a:p>
                      <a:pPr marL="0" marR="0" indent="0" algn="l" defTabSz="914400" rtl="0" eaLnBrk="1" fontAlgn="t" latinLnBrk="0" hangingPunct="1">
                        <a:lnSpc>
                          <a:spcPct val="100000"/>
                        </a:lnSpc>
                        <a:spcBef>
                          <a:spcPts val="0"/>
                        </a:spcBef>
                        <a:spcAft>
                          <a:spcPts val="0"/>
                        </a:spcAft>
                        <a:buClrTx/>
                        <a:buSzTx/>
                        <a:buFontTx/>
                        <a:buNone/>
                        <a:tabLst/>
                        <a:defRPr/>
                      </a:pPr>
                      <a:r>
                        <a:rPr lang="en-IN" sz="1050" b="1" dirty="0" smtClean="0">
                          <a:solidFill>
                            <a:srgbClr val="3C4D6B"/>
                          </a:solidFill>
                        </a:rPr>
                        <a:t>Fax: 0191-257007</a:t>
                      </a:r>
                      <a:endParaRPr lang="en-US" sz="1050" b="1" dirty="0" smtClean="0">
                        <a:solidFill>
                          <a:srgbClr val="3C4D6B"/>
                        </a:solidFill>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050" b="1" dirty="0" smtClean="0">
                          <a:solidFill>
                            <a:srgbClr val="3C4D6B"/>
                          </a:solidFill>
                        </a:rPr>
                        <a:t>Telephone:  0194-2506077 (Srinagar)</a:t>
                      </a:r>
                    </a:p>
                    <a:p>
                      <a:pPr marL="0" marR="0" indent="0" algn="l" defTabSz="914400" rtl="0" eaLnBrk="1" fontAlgn="t" latinLnBrk="0" hangingPunct="1">
                        <a:lnSpc>
                          <a:spcPct val="100000"/>
                        </a:lnSpc>
                        <a:spcBef>
                          <a:spcPts val="0"/>
                        </a:spcBef>
                        <a:spcAft>
                          <a:spcPts val="0"/>
                        </a:spcAft>
                        <a:buClrTx/>
                        <a:buSzTx/>
                        <a:buFontTx/>
                        <a:buNone/>
                        <a:tabLst/>
                        <a:defRPr/>
                      </a:pPr>
                      <a:r>
                        <a:rPr lang="en-US" sz="1050" b="1" dirty="0" smtClean="0">
                          <a:solidFill>
                            <a:srgbClr val="3C4D6B"/>
                          </a:solidFill>
                        </a:rPr>
                        <a:t>Fax: 0194-2506008</a:t>
                      </a:r>
                    </a:p>
                    <a:p>
                      <a:pPr marL="0" marR="0" indent="0" algn="l" defTabSz="914400" rtl="0" eaLnBrk="1" fontAlgn="t" latinLnBrk="0" hangingPunct="1">
                        <a:lnSpc>
                          <a:spcPct val="100000"/>
                        </a:lnSpc>
                        <a:spcBef>
                          <a:spcPts val="0"/>
                        </a:spcBef>
                        <a:spcAft>
                          <a:spcPts val="0"/>
                        </a:spcAft>
                        <a:buClrTx/>
                        <a:buSzTx/>
                        <a:buFontTx/>
                        <a:buNone/>
                        <a:tabLst/>
                        <a:defRPr/>
                      </a:pPr>
                      <a:r>
                        <a:rPr lang="en-US" sz="1050" b="1" dirty="0" smtClean="0">
                          <a:solidFill>
                            <a:srgbClr val="3C4D6B"/>
                          </a:solidFill>
                        </a:rPr>
                        <a:t> Civil Secretariat, Jammu/Srinagar.</a:t>
                      </a:r>
                      <a:br>
                        <a:rPr lang="en-US" sz="1050" b="1" dirty="0" smtClean="0">
                          <a:solidFill>
                            <a:srgbClr val="3C4D6B"/>
                          </a:solidFill>
                        </a:rPr>
                      </a:br>
                      <a:r>
                        <a:rPr lang="en-US" sz="1050" b="1" dirty="0" smtClean="0">
                          <a:solidFill>
                            <a:srgbClr val="3C4D6B"/>
                          </a:solidFill>
                        </a:rPr>
                        <a:t>Ground Floor 40, Jammu.</a:t>
                      </a: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r>
              <a:tr h="882507">
                <a:tc>
                  <a:txBody>
                    <a:bodyPr/>
                    <a:lstStyle/>
                    <a:p>
                      <a:pPr fontAlgn="t"/>
                      <a:r>
                        <a:rPr lang="en-US" sz="1050" b="1" dirty="0">
                          <a:solidFill>
                            <a:srgbClr val="3C4D6B"/>
                          </a:solidFill>
                        </a:rPr>
                        <a:t>Sh. P.S </a:t>
                      </a:r>
                      <a:r>
                        <a:rPr lang="en-US" sz="1050" b="1" dirty="0" err="1" smtClean="0">
                          <a:solidFill>
                            <a:srgbClr val="3C4D6B"/>
                          </a:solidFill>
                        </a:rPr>
                        <a:t>Rakhwal</a:t>
                      </a:r>
                      <a:endParaRPr lang="en-US" sz="1050" b="1" dirty="0">
                        <a:solidFill>
                          <a:srgbClr val="3C4D6B"/>
                        </a:solidFill>
                      </a:endParaRP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en-US" sz="1050" b="1" dirty="0">
                          <a:solidFill>
                            <a:srgbClr val="3C4D6B"/>
                          </a:solidFill>
                        </a:rPr>
                        <a:t>Director Finance</a:t>
                      </a: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fr-FR" sz="1050" b="1" dirty="0">
                          <a:solidFill>
                            <a:srgbClr val="3C4D6B"/>
                          </a:solidFill>
                        </a:rPr>
                        <a:t>Mob:- 9469212892 0191-2572984 (Tel/Fax) 0194-2506191 </a:t>
                      </a:r>
                      <a:r>
                        <a:rPr lang="fr-FR" sz="1050" b="1" dirty="0" err="1">
                          <a:solidFill>
                            <a:srgbClr val="3C4D6B"/>
                          </a:solidFill>
                        </a:rPr>
                        <a:t>Sgr</a:t>
                      </a:r>
                      <a:r>
                        <a:rPr lang="fr-FR" sz="1050" b="1" dirty="0">
                          <a:solidFill>
                            <a:srgbClr val="3C4D6B"/>
                          </a:solidFill>
                        </a:rPr>
                        <a:t> (Tel/Fax) Mail: dirfinance.tpt@jk.gov.in</a:t>
                      </a: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r>
              <a:tr h="467223">
                <a:tc>
                  <a:txBody>
                    <a:bodyPr/>
                    <a:lstStyle/>
                    <a:p>
                      <a:pPr fontAlgn="t"/>
                      <a:r>
                        <a:rPr lang="en-US" sz="1050" b="1" dirty="0">
                          <a:solidFill>
                            <a:srgbClr val="3C4D6B"/>
                          </a:solidFill>
                        </a:rPr>
                        <a:t>Sh. Hakeem </a:t>
                      </a:r>
                      <a:r>
                        <a:rPr lang="en-US" sz="1050" b="1" dirty="0" err="1">
                          <a:solidFill>
                            <a:srgbClr val="3C4D6B"/>
                          </a:solidFill>
                        </a:rPr>
                        <a:t>Muzaffar</a:t>
                      </a:r>
                      <a:r>
                        <a:rPr lang="en-US" sz="1050" b="1" dirty="0">
                          <a:solidFill>
                            <a:srgbClr val="3C4D6B"/>
                          </a:solidFill>
                        </a:rPr>
                        <a:t> (KAS)</a:t>
                      </a: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en-US" sz="1050" b="1" dirty="0">
                          <a:solidFill>
                            <a:srgbClr val="3C4D6B"/>
                          </a:solidFill>
                        </a:rPr>
                        <a:t>Deputy Secretary </a:t>
                      </a:r>
                      <a:r>
                        <a:rPr lang="en-US" sz="1050" b="1" dirty="0" smtClean="0">
                          <a:solidFill>
                            <a:srgbClr val="3C4D6B"/>
                          </a:solidFill>
                        </a:rPr>
                        <a:t>to Government</a:t>
                      </a:r>
                      <a:endParaRPr lang="en-US" sz="1050" b="1" dirty="0">
                        <a:solidFill>
                          <a:srgbClr val="3C4D6B"/>
                        </a:solidFill>
                      </a:endParaRP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en-US" sz="1050" b="1" dirty="0">
                          <a:solidFill>
                            <a:srgbClr val="3C4D6B"/>
                          </a:solidFill>
                        </a:rPr>
                        <a:t>Mob: 9419056498</a:t>
                      </a: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r>
              <a:tr h="496998">
                <a:tc>
                  <a:txBody>
                    <a:bodyPr/>
                    <a:lstStyle/>
                    <a:p>
                      <a:pPr fontAlgn="t"/>
                      <a:r>
                        <a:rPr lang="en-US" sz="1050" b="1" dirty="0">
                          <a:solidFill>
                            <a:srgbClr val="3C4D6B"/>
                          </a:solidFill>
                        </a:rPr>
                        <a:t>Sh. Raj Mohammad </a:t>
                      </a:r>
                      <a:r>
                        <a:rPr lang="en-US" sz="1050" b="1" dirty="0" err="1">
                          <a:solidFill>
                            <a:srgbClr val="3C4D6B"/>
                          </a:solidFill>
                        </a:rPr>
                        <a:t>Malik</a:t>
                      </a:r>
                      <a:r>
                        <a:rPr lang="en-US" sz="1050" b="1" dirty="0">
                          <a:solidFill>
                            <a:srgbClr val="3C4D6B"/>
                          </a:solidFill>
                        </a:rPr>
                        <a:t> (KAS)</a:t>
                      </a: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en-US" sz="1050" b="1" dirty="0">
                          <a:solidFill>
                            <a:srgbClr val="3C4D6B"/>
                          </a:solidFill>
                        </a:rPr>
                        <a:t>Deputy Secretary to </a:t>
                      </a:r>
                      <a:r>
                        <a:rPr lang="en-US" sz="1050" b="1" dirty="0" smtClean="0">
                          <a:solidFill>
                            <a:srgbClr val="3C4D6B"/>
                          </a:solidFill>
                        </a:rPr>
                        <a:t>Government</a:t>
                      </a:r>
                      <a:endParaRPr lang="en-US" sz="1050" b="1" dirty="0">
                        <a:solidFill>
                          <a:srgbClr val="3C4D6B"/>
                        </a:solidFill>
                      </a:endParaRP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c>
                  <a:txBody>
                    <a:bodyPr/>
                    <a:lstStyle/>
                    <a:p>
                      <a:pPr fontAlgn="t"/>
                      <a:r>
                        <a:rPr lang="en-US" sz="1050" b="1" dirty="0">
                          <a:solidFill>
                            <a:srgbClr val="3C4D6B"/>
                          </a:solidFill>
                        </a:rPr>
                        <a:t>Mob: </a:t>
                      </a:r>
                      <a:r>
                        <a:rPr lang="en-US" sz="1050" b="1" dirty="0" smtClean="0">
                          <a:solidFill>
                            <a:srgbClr val="3C4D6B"/>
                          </a:solidFill>
                        </a:rPr>
                        <a:t>9419141806</a:t>
                      </a:r>
                      <a:endParaRPr lang="en-US" sz="1050" b="1" dirty="0">
                        <a:solidFill>
                          <a:srgbClr val="3C4D6B"/>
                        </a:solidFill>
                      </a:endParaRPr>
                    </a:p>
                  </a:txBody>
                  <a:tcPr marL="38853" marR="38853" marT="38853" marB="38853" anchor="ctr">
                    <a:lnL w="9525" cap="flat" cmpd="sng" algn="ctr">
                      <a:solidFill>
                        <a:srgbClr val="DEE4EE"/>
                      </a:solidFill>
                      <a:prstDash val="solid"/>
                      <a:round/>
                      <a:headEnd type="none" w="med" len="med"/>
                      <a:tailEnd type="none" w="med" len="med"/>
                    </a:lnL>
                    <a:lnR w="9525" cap="flat" cmpd="sng" algn="ctr">
                      <a:solidFill>
                        <a:srgbClr val="DEE4EE"/>
                      </a:solidFill>
                      <a:prstDash val="solid"/>
                      <a:round/>
                      <a:headEnd type="none" w="med" len="med"/>
                      <a:tailEnd type="none" w="med" len="med"/>
                    </a:lnR>
                    <a:lnT w="9525" cap="flat" cmpd="sng" algn="ctr">
                      <a:solidFill>
                        <a:srgbClr val="DEE4EE"/>
                      </a:solidFill>
                      <a:prstDash val="solid"/>
                      <a:round/>
                      <a:headEnd type="none" w="med" len="med"/>
                      <a:tailEnd type="none" w="med" len="med"/>
                    </a:lnT>
                    <a:lnB w="9525" cap="flat" cmpd="sng" algn="ctr">
                      <a:solidFill>
                        <a:srgbClr val="DEE4EE"/>
                      </a:solidFill>
                      <a:prstDash val="solid"/>
                      <a:round/>
                      <a:headEnd type="none" w="med" len="med"/>
                      <a:tailEnd type="none" w="med" len="med"/>
                    </a:lnB>
                    <a:solidFill>
                      <a:srgbClr val="EFF3F8"/>
                    </a:solidFill>
                  </a:tcPr>
                </a:tc>
              </a:tr>
            </a:tbl>
          </a:graphicData>
        </a:graphic>
      </p:graphicFrame>
      <p:sp>
        <p:nvSpPr>
          <p:cNvPr id="11" name="TextBox 10"/>
          <p:cNvSpPr txBox="1"/>
          <p:nvPr/>
        </p:nvSpPr>
        <p:spPr>
          <a:xfrm>
            <a:off x="2000232" y="785794"/>
            <a:ext cx="4800600" cy="461665"/>
          </a:xfrm>
          <a:prstGeom prst="rect">
            <a:avLst/>
          </a:prstGeom>
          <a:noFill/>
        </p:spPr>
        <p:txBody>
          <a:bodyPr wrap="square" rtlCol="0">
            <a:spAutoFit/>
          </a:bodyPr>
          <a:lstStyle/>
          <a:p>
            <a:pPr algn="ctr"/>
            <a:r>
              <a:rPr lang="en-US" sz="2400" dirty="0" smtClean="0"/>
              <a:t>ADMINISTRATIVE DEPARTMENT</a:t>
            </a:r>
            <a:endParaRPr lang="en-US" sz="2400" dirty="0"/>
          </a:p>
        </p:txBody>
      </p:sp>
      <p:sp>
        <p:nvSpPr>
          <p:cNvPr id="9" name="Slide Number Placeholder 1"/>
          <p:cNvSpPr>
            <a:spLocks noGrp="1"/>
          </p:cNvSpPr>
          <p:nvPr>
            <p:ph type="sldNum" sz="quarter" idx="12"/>
          </p:nvPr>
        </p:nvSpPr>
        <p:spPr>
          <a:xfrm>
            <a:off x="8534400" y="6096000"/>
            <a:ext cx="457200" cy="365125"/>
          </a:xfrm>
        </p:spPr>
        <p:txBody>
          <a:bodyPr/>
          <a:lstStyle/>
          <a:p>
            <a:fld id="{B6F15528-21DE-4FAA-801E-634DDDAF4B2B}" type="slidenum">
              <a:rPr lang="en-US" smtClean="0">
                <a:solidFill>
                  <a:schemeClr val="tx1"/>
                </a:solidFill>
              </a:rPr>
              <a:pPr/>
              <a:t>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763000" cy="584775"/>
          </a:xfrm>
          <a:prstGeom prst="rect">
            <a:avLst/>
          </a:prstGeom>
          <a:noFill/>
        </p:spPr>
        <p:txBody>
          <a:bodyPr wrap="square" rtlCol="0">
            <a:spAutoFit/>
          </a:bodyPr>
          <a:lstStyle/>
          <a:p>
            <a:r>
              <a:rPr lang="en-US" sz="2400" dirty="0" smtClean="0">
                <a:solidFill>
                  <a:schemeClr val="bg1"/>
                </a:solidFill>
                <a:latin typeface="Bahnschrift SemiBold" pitchFamily="34" charset="0"/>
              </a:rPr>
              <a:t>VIOLATIONS OF MOTOR VEHICLES ACT/ RULES -</a:t>
            </a:r>
            <a:r>
              <a:rPr lang="en-US" sz="3200" dirty="0" smtClean="0">
                <a:solidFill>
                  <a:schemeClr val="bg1"/>
                </a:solidFill>
                <a:latin typeface="Bahnschrift SemiBold" pitchFamily="34" charset="0"/>
              </a:rPr>
              <a:t> </a:t>
            </a:r>
            <a:r>
              <a:rPr lang="en-US" sz="2400" dirty="0" smtClean="0">
                <a:solidFill>
                  <a:schemeClr val="bg1"/>
                </a:solidFill>
                <a:latin typeface="Bahnschrift SemiBold" pitchFamily="34" charset="0"/>
              </a:rPr>
              <a:t>PENALTIES</a:t>
            </a:r>
            <a:endParaRPr lang="en-US" sz="2400" dirty="0">
              <a:solidFill>
                <a:schemeClr val="bg1"/>
              </a:solidFill>
              <a:latin typeface="Bahnschrift SemiBold" pitchFamily="34" charset="0"/>
            </a:endParaRPr>
          </a:p>
        </p:txBody>
      </p:sp>
      <p:sp>
        <p:nvSpPr>
          <p:cNvPr id="5" name="Round Same Side Corner Rectangle 4"/>
          <p:cNvSpPr/>
          <p:nvPr/>
        </p:nvSpPr>
        <p:spPr>
          <a:xfrm>
            <a:off x="838200" y="1219200"/>
            <a:ext cx="5486400" cy="304800"/>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a:off x="6400800" y="1219200"/>
            <a:ext cx="2362200" cy="304800"/>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838200" y="1600200"/>
          <a:ext cx="7924800" cy="4057281"/>
        </p:xfrm>
        <a:graphic>
          <a:graphicData uri="http://schemas.openxmlformats.org/drawingml/2006/table">
            <a:tbl>
              <a:tblPr bandRow="1">
                <a:tableStyleId>{073A0DAA-6AF3-43AB-8588-CEC1D06C72B9}</a:tableStyleId>
              </a:tblPr>
              <a:tblGrid>
                <a:gridCol w="5528778"/>
                <a:gridCol w="2396022"/>
              </a:tblGrid>
              <a:tr h="213852">
                <a:tc>
                  <a:txBody>
                    <a:bodyPr/>
                    <a:lstStyle/>
                    <a:p>
                      <a:pPr algn="ctr"/>
                      <a:r>
                        <a:rPr lang="en-US" sz="1200" b="1" dirty="0" smtClean="0"/>
                        <a:t>General</a:t>
                      </a:r>
                      <a:endParaRPr lang="en-US" sz="1200" b="1" dirty="0"/>
                    </a:p>
                  </a:txBody>
                  <a:tcPr/>
                </a:tc>
                <a:tc>
                  <a:txBody>
                    <a:bodyPr/>
                    <a:lstStyle/>
                    <a:p>
                      <a:pPr algn="ctr"/>
                      <a:r>
                        <a:rPr lang="en-US" sz="1200" b="1" dirty="0" smtClean="0"/>
                        <a:t>Rs 500</a:t>
                      </a:r>
                      <a:endParaRPr lang="en-US" sz="1200" b="1" dirty="0"/>
                    </a:p>
                  </a:txBody>
                  <a:tcPr/>
                </a:tc>
              </a:tr>
              <a:tr h="213852">
                <a:tc>
                  <a:txBody>
                    <a:bodyPr/>
                    <a:lstStyle/>
                    <a:p>
                      <a:pPr algn="ctr"/>
                      <a:r>
                        <a:rPr lang="en-US" sz="1200" b="1" dirty="0" smtClean="0"/>
                        <a:t>Ticketless Travel</a:t>
                      </a:r>
                      <a:endParaRPr lang="en-US" sz="1200" b="1" dirty="0"/>
                    </a:p>
                  </a:txBody>
                  <a:tcPr/>
                </a:tc>
                <a:tc>
                  <a:txBody>
                    <a:bodyPr/>
                    <a:lstStyle/>
                    <a:p>
                      <a:pPr algn="ctr"/>
                      <a:r>
                        <a:rPr lang="en-US" sz="1200" b="1" dirty="0" smtClean="0"/>
                        <a:t>Rs 500</a:t>
                      </a:r>
                      <a:endParaRPr lang="en-US" sz="1200" b="1" dirty="0"/>
                    </a:p>
                  </a:txBody>
                  <a:tcPr/>
                </a:tc>
              </a:tr>
              <a:tr h="213852">
                <a:tc>
                  <a:txBody>
                    <a:bodyPr/>
                    <a:lstStyle/>
                    <a:p>
                      <a:pPr algn="ctr"/>
                      <a:r>
                        <a:rPr lang="en-US" sz="1200" b="1" dirty="0" smtClean="0"/>
                        <a:t>Disobedience of authorities</a:t>
                      </a:r>
                      <a:r>
                        <a:rPr lang="en-US" sz="1200" b="1" baseline="0" dirty="0" smtClean="0"/>
                        <a:t> orders</a:t>
                      </a:r>
                      <a:endParaRPr lang="en-US" sz="1200" b="1" dirty="0"/>
                    </a:p>
                  </a:txBody>
                  <a:tcPr/>
                </a:tc>
                <a:tc>
                  <a:txBody>
                    <a:bodyPr/>
                    <a:lstStyle/>
                    <a:p>
                      <a:pPr algn="ctr"/>
                      <a:r>
                        <a:rPr lang="en-US" sz="1200" b="1" dirty="0" smtClean="0"/>
                        <a:t>Rs 2,000</a:t>
                      </a:r>
                      <a:endParaRPr lang="en-US" sz="1200" b="1" dirty="0"/>
                    </a:p>
                  </a:txBody>
                  <a:tcPr/>
                </a:tc>
              </a:tr>
              <a:tr h="213852">
                <a:tc>
                  <a:txBody>
                    <a:bodyPr/>
                    <a:lstStyle/>
                    <a:p>
                      <a:pPr algn="ctr"/>
                      <a:r>
                        <a:rPr lang="en-US" sz="1200" b="1" dirty="0" smtClean="0"/>
                        <a:t>Unauthorized use of vehicles</a:t>
                      </a:r>
                      <a:r>
                        <a:rPr lang="en-US" sz="1200" b="1" baseline="0" dirty="0" smtClean="0"/>
                        <a:t> without license</a:t>
                      </a:r>
                      <a:endParaRPr lang="en-US" sz="1200" b="1" dirty="0"/>
                    </a:p>
                  </a:txBody>
                  <a:tcPr/>
                </a:tc>
                <a:tc>
                  <a:txBody>
                    <a:bodyPr/>
                    <a:lstStyle/>
                    <a:p>
                      <a:pPr algn="ctr"/>
                      <a:r>
                        <a:rPr lang="en-US" sz="1200" b="1" dirty="0" smtClean="0"/>
                        <a:t>Rs 5,000</a:t>
                      </a:r>
                      <a:endParaRPr lang="en-US" sz="1200" b="1" dirty="0"/>
                    </a:p>
                  </a:txBody>
                  <a:tcPr/>
                </a:tc>
              </a:tr>
              <a:tr h="2138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Driving without</a:t>
                      </a:r>
                      <a:r>
                        <a:rPr lang="en-US" sz="1200" b="1" baseline="0" dirty="0" smtClean="0"/>
                        <a:t> license</a:t>
                      </a:r>
                      <a:endParaRPr lang="en-US" sz="1200" b="1" dirty="0" smtClean="0"/>
                    </a:p>
                  </a:txBody>
                  <a:tcPr/>
                </a:tc>
                <a:tc>
                  <a:txBody>
                    <a:bodyPr/>
                    <a:lstStyle/>
                    <a:p>
                      <a:pPr algn="ctr"/>
                      <a:r>
                        <a:rPr lang="en-US" sz="1200" b="1" dirty="0" smtClean="0"/>
                        <a:t>Rs 5,000</a:t>
                      </a:r>
                      <a:endParaRPr lang="en-US" sz="1200" b="1" dirty="0"/>
                    </a:p>
                  </a:txBody>
                  <a:tcPr/>
                </a:tc>
              </a:tr>
              <a:tr h="2138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Driving despite</a:t>
                      </a:r>
                      <a:r>
                        <a:rPr lang="en-US" sz="1200" b="1" baseline="0" dirty="0" smtClean="0"/>
                        <a:t> disqualification</a:t>
                      </a:r>
                      <a:endParaRPr lang="en-US" sz="1200" b="1" dirty="0" smtClean="0"/>
                    </a:p>
                  </a:txBody>
                  <a:tcPr/>
                </a:tc>
                <a:tc>
                  <a:txBody>
                    <a:bodyPr/>
                    <a:lstStyle/>
                    <a:p>
                      <a:pPr algn="ctr"/>
                      <a:r>
                        <a:rPr lang="en-US" sz="1200" b="1" dirty="0" smtClean="0"/>
                        <a:t>Rs 10,000</a:t>
                      </a:r>
                      <a:endParaRPr lang="en-US" sz="1200" b="1" dirty="0"/>
                    </a:p>
                  </a:txBody>
                  <a:tcPr/>
                </a:tc>
              </a:tr>
              <a:tr h="2138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Oversize Vehicles</a:t>
                      </a:r>
                    </a:p>
                  </a:txBody>
                  <a:tcPr/>
                </a:tc>
                <a:tc>
                  <a:txBody>
                    <a:bodyPr/>
                    <a:lstStyle/>
                    <a:p>
                      <a:pPr algn="ctr"/>
                      <a:r>
                        <a:rPr lang="en-US" sz="1200" b="1" dirty="0" smtClean="0"/>
                        <a:t>Rs 5,000</a:t>
                      </a:r>
                      <a:endParaRPr lang="en-US" sz="1200" b="1" dirty="0"/>
                    </a:p>
                  </a:txBody>
                  <a:tcPr/>
                </a:tc>
              </a:tr>
              <a:tr h="243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Over Speeding</a:t>
                      </a:r>
                    </a:p>
                  </a:txBody>
                  <a:tcPr/>
                </a:tc>
                <a:tc>
                  <a:txBody>
                    <a:bodyPr/>
                    <a:lstStyle/>
                    <a:p>
                      <a:pPr algn="ctr"/>
                      <a:r>
                        <a:rPr lang="en-US" sz="1200" b="1" dirty="0" smtClean="0"/>
                        <a:t>Rs 1,000 for LMV </a:t>
                      </a:r>
                    </a:p>
                    <a:p>
                      <a:pPr algn="ctr"/>
                      <a:r>
                        <a:rPr lang="en-US" sz="1200" b="1" dirty="0" smtClean="0"/>
                        <a:t>Rs 2,000 for Medium Passenger Vehicle</a:t>
                      </a:r>
                    </a:p>
                  </a:txBody>
                  <a:tcPr/>
                </a:tc>
              </a:tr>
              <a:tr h="498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Dangerous Driving Penalty</a:t>
                      </a:r>
                    </a:p>
                  </a:txBody>
                  <a:tcPr/>
                </a:tc>
                <a:tc>
                  <a:txBody>
                    <a:bodyPr/>
                    <a:lstStyle/>
                    <a:p>
                      <a:pPr algn="ctr"/>
                      <a:r>
                        <a:rPr lang="en-US" sz="1200" b="1" dirty="0" smtClean="0"/>
                        <a:t>Up to Rs 5,000</a:t>
                      </a:r>
                    </a:p>
                  </a:txBody>
                  <a:tcPr/>
                </a:tc>
              </a:tr>
              <a:tr h="498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Drunken Driving</a:t>
                      </a:r>
                    </a:p>
                  </a:txBody>
                  <a:tcPr/>
                </a:tc>
                <a:tc>
                  <a:txBody>
                    <a:bodyPr/>
                    <a:lstStyle/>
                    <a:p>
                      <a:pPr algn="ctr"/>
                      <a:r>
                        <a:rPr lang="en-US" sz="1200" b="1" dirty="0" smtClean="0"/>
                        <a:t>Rs 10,000</a:t>
                      </a:r>
                    </a:p>
                  </a:txBody>
                  <a:tcPr/>
                </a:tc>
              </a:tr>
              <a:tr h="498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Speeding/Racing</a:t>
                      </a:r>
                    </a:p>
                  </a:txBody>
                  <a:tcPr/>
                </a:tc>
                <a:tc>
                  <a:txBody>
                    <a:bodyPr/>
                    <a:lstStyle/>
                    <a:p>
                      <a:pPr algn="ctr"/>
                      <a:r>
                        <a:rPr lang="en-US" sz="1200" b="1" dirty="0" smtClean="0"/>
                        <a:t>Rs 5,000</a:t>
                      </a:r>
                    </a:p>
                  </a:txBody>
                  <a:tcPr/>
                </a:tc>
              </a:tr>
            </a:tbl>
          </a:graphicData>
        </a:graphic>
      </p:graphicFrame>
      <p:sp>
        <p:nvSpPr>
          <p:cNvPr id="12" name="TextBox 11"/>
          <p:cNvSpPr txBox="1"/>
          <p:nvPr/>
        </p:nvSpPr>
        <p:spPr>
          <a:xfrm>
            <a:off x="2971800" y="1219200"/>
            <a:ext cx="1143000" cy="338554"/>
          </a:xfrm>
          <a:prstGeom prst="rect">
            <a:avLst/>
          </a:prstGeom>
          <a:noFill/>
        </p:spPr>
        <p:txBody>
          <a:bodyPr wrap="square" rtlCol="0">
            <a:spAutoFit/>
          </a:bodyPr>
          <a:lstStyle/>
          <a:p>
            <a:r>
              <a:rPr lang="en-US" sz="1600" dirty="0" smtClean="0">
                <a:solidFill>
                  <a:schemeClr val="bg1"/>
                </a:solidFill>
              </a:rPr>
              <a:t>Offence</a:t>
            </a:r>
            <a:endParaRPr lang="en-US" dirty="0">
              <a:solidFill>
                <a:schemeClr val="bg1"/>
              </a:solidFill>
            </a:endParaRPr>
          </a:p>
        </p:txBody>
      </p:sp>
      <p:sp>
        <p:nvSpPr>
          <p:cNvPr id="14" name="TextBox 13"/>
          <p:cNvSpPr txBox="1"/>
          <p:nvPr/>
        </p:nvSpPr>
        <p:spPr>
          <a:xfrm>
            <a:off x="6934200" y="1219200"/>
            <a:ext cx="1295400" cy="338554"/>
          </a:xfrm>
          <a:prstGeom prst="rect">
            <a:avLst/>
          </a:prstGeom>
          <a:noFill/>
        </p:spPr>
        <p:txBody>
          <a:bodyPr wrap="square" rtlCol="0">
            <a:spAutoFit/>
          </a:bodyPr>
          <a:lstStyle/>
          <a:p>
            <a:r>
              <a:rPr lang="en-US" sz="1600" dirty="0" smtClean="0">
                <a:solidFill>
                  <a:schemeClr val="bg1"/>
                </a:solidFill>
              </a:rPr>
              <a:t>Fine/Penalty</a:t>
            </a:r>
            <a:endParaRPr lang="en-US" sz="1600" dirty="0">
              <a:solidFill>
                <a:schemeClr val="bg1"/>
              </a:solidFill>
            </a:endParaRPr>
          </a:p>
        </p:txBody>
      </p:sp>
      <p:sp>
        <p:nvSpPr>
          <p:cNvPr id="11"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30</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457200" y="1219200"/>
          <a:ext cx="8001000" cy="4853901"/>
        </p:xfrm>
        <a:graphic>
          <a:graphicData uri="http://schemas.openxmlformats.org/drawingml/2006/table">
            <a:tbl>
              <a:tblPr bandRow="1">
                <a:tableStyleId>{073A0DAA-6AF3-43AB-8588-CEC1D06C72B9}</a:tableStyleId>
              </a:tblPr>
              <a:tblGrid>
                <a:gridCol w="4800601"/>
                <a:gridCol w="3200399"/>
              </a:tblGrid>
              <a:tr h="316248">
                <a:tc>
                  <a:txBody>
                    <a:bodyPr/>
                    <a:lstStyle/>
                    <a:p>
                      <a:pPr algn="ctr"/>
                      <a:r>
                        <a:rPr lang="en-US" sz="1200" b="1" dirty="0" smtClean="0"/>
                        <a:t>Vehicle without Route Permit</a:t>
                      </a:r>
                      <a:endParaRPr lang="en-US" sz="1200" b="1" dirty="0"/>
                    </a:p>
                  </a:txBody>
                  <a:tcPr/>
                </a:tc>
                <a:tc>
                  <a:txBody>
                    <a:bodyPr/>
                    <a:lstStyle/>
                    <a:p>
                      <a:pPr algn="ctr"/>
                      <a:r>
                        <a:rPr lang="en-US" sz="1200" b="1" dirty="0" smtClean="0"/>
                        <a:t>Up to Rs 10,000</a:t>
                      </a:r>
                      <a:endParaRPr lang="en-US" sz="1200" b="1" dirty="0"/>
                    </a:p>
                  </a:txBody>
                  <a:tcPr/>
                </a:tc>
              </a:tr>
              <a:tr h="316248">
                <a:tc>
                  <a:txBody>
                    <a:bodyPr/>
                    <a:lstStyle/>
                    <a:p>
                      <a:pPr algn="ctr"/>
                      <a:r>
                        <a:rPr lang="en-US" sz="1200" b="1" dirty="0" smtClean="0"/>
                        <a:t>Aggregators (Violation of Licensing Condition)</a:t>
                      </a:r>
                      <a:endParaRPr lang="en-US" sz="1200" b="1" dirty="0"/>
                    </a:p>
                  </a:txBody>
                  <a:tcPr/>
                </a:tc>
                <a:tc>
                  <a:txBody>
                    <a:bodyPr/>
                    <a:lstStyle/>
                    <a:p>
                      <a:pPr algn="ctr"/>
                      <a:r>
                        <a:rPr lang="en-US" sz="1200" b="1" dirty="0" err="1" smtClean="0"/>
                        <a:t>Upto</a:t>
                      </a:r>
                      <a:r>
                        <a:rPr lang="en-US" sz="1200" b="1" dirty="0" smtClean="0"/>
                        <a:t> Rs 1,00,000</a:t>
                      </a:r>
                      <a:endParaRPr lang="en-US" sz="1200" b="1" dirty="0"/>
                    </a:p>
                  </a:txBody>
                  <a:tcPr/>
                </a:tc>
              </a:tr>
              <a:tr h="316248">
                <a:tc>
                  <a:txBody>
                    <a:bodyPr/>
                    <a:lstStyle/>
                    <a:p>
                      <a:pPr algn="ctr"/>
                      <a:r>
                        <a:rPr lang="en-US" sz="1200" b="1" dirty="0" smtClean="0"/>
                        <a:t>Overloading of goods</a:t>
                      </a:r>
                      <a:endParaRPr lang="en-US" sz="1200" b="1" dirty="0"/>
                    </a:p>
                  </a:txBody>
                  <a:tcPr/>
                </a:tc>
                <a:tc>
                  <a:txBody>
                    <a:bodyPr/>
                    <a:lstStyle/>
                    <a:p>
                      <a:pPr algn="ctr"/>
                      <a:r>
                        <a:rPr lang="en-US" sz="1200" b="1" dirty="0" smtClean="0"/>
                        <a:t>Rs 20,000 and Rs 2,000 per extra ton</a:t>
                      </a:r>
                      <a:endParaRPr lang="en-US" sz="1200" b="1" dirty="0"/>
                    </a:p>
                  </a:txBody>
                  <a:tcPr/>
                </a:tc>
              </a:tr>
              <a:tr h="316248">
                <a:tc>
                  <a:txBody>
                    <a:bodyPr/>
                    <a:lstStyle/>
                    <a:p>
                      <a:pPr algn="ctr"/>
                      <a:r>
                        <a:rPr lang="en-US" sz="1200" b="1" dirty="0" smtClean="0"/>
                        <a:t>Overloading of passengers</a:t>
                      </a:r>
                      <a:endParaRPr lang="en-US" sz="1200" b="1" dirty="0"/>
                    </a:p>
                  </a:txBody>
                  <a:tcPr/>
                </a:tc>
                <a:tc>
                  <a:txBody>
                    <a:bodyPr/>
                    <a:lstStyle/>
                    <a:p>
                      <a:pPr algn="ctr"/>
                      <a:r>
                        <a:rPr lang="en-US" sz="1200" b="1" dirty="0" smtClean="0"/>
                        <a:t>Rs 1,000 per extra passenger</a:t>
                      </a:r>
                      <a:endParaRPr lang="en-US" sz="1200" b="1" dirty="0"/>
                    </a:p>
                  </a:txBody>
                  <a:tcPr/>
                </a:tc>
              </a:tr>
              <a:tr h="316248">
                <a:tc>
                  <a:txBody>
                    <a:bodyPr/>
                    <a:lstStyle/>
                    <a:p>
                      <a:pPr algn="ctr"/>
                      <a:r>
                        <a:rPr lang="en-US" sz="1200" b="1" dirty="0" smtClean="0"/>
                        <a:t>Seat  Belt</a:t>
                      </a:r>
                      <a:endParaRPr lang="en-US" sz="1200" b="1" dirty="0"/>
                    </a:p>
                  </a:txBody>
                  <a:tcPr/>
                </a:tc>
                <a:tc>
                  <a:txBody>
                    <a:bodyPr/>
                    <a:lstStyle/>
                    <a:p>
                      <a:pPr algn="ctr"/>
                      <a:r>
                        <a:rPr lang="en-US" sz="1200" b="1" dirty="0" smtClean="0"/>
                        <a:t>Rs 1,000</a:t>
                      </a:r>
                      <a:endParaRPr lang="en-US" sz="1200" b="1" dirty="0"/>
                    </a:p>
                  </a:txBody>
                  <a:tcPr/>
                </a:tc>
              </a:tr>
              <a:tr h="316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Overloading of two wheelers</a:t>
                      </a:r>
                    </a:p>
                  </a:txBody>
                  <a:tcPr/>
                </a:tc>
                <a:tc>
                  <a:txBody>
                    <a:bodyPr/>
                    <a:lstStyle/>
                    <a:p>
                      <a:pPr algn="ctr"/>
                      <a:r>
                        <a:rPr lang="en-US" sz="1200" b="1" dirty="0" smtClean="0"/>
                        <a:t>Rs 2,000</a:t>
                      </a:r>
                      <a:r>
                        <a:rPr lang="en-US" sz="1200" b="1" baseline="0" dirty="0" smtClean="0"/>
                        <a:t> disqualification for 3 months of license</a:t>
                      </a:r>
                      <a:endParaRPr lang="en-US" sz="1200" b="1" dirty="0"/>
                    </a:p>
                  </a:txBody>
                  <a:tcPr/>
                </a:tc>
              </a:tr>
              <a:tr h="316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Helmets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Rs 1,000</a:t>
                      </a:r>
                      <a:r>
                        <a:rPr lang="en-US" sz="1200" b="1" baseline="0" dirty="0" smtClean="0"/>
                        <a:t> disqualification for 3 months of license</a:t>
                      </a:r>
                      <a:endParaRPr lang="en-US" sz="1200" b="1" dirty="0" smtClean="0"/>
                    </a:p>
                  </a:txBody>
                  <a:tcPr/>
                </a:tc>
              </a:tr>
              <a:tr h="316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Not providing way for emergency</a:t>
                      </a:r>
                      <a:r>
                        <a:rPr lang="en-US" sz="1200" b="1" baseline="0" dirty="0" smtClean="0"/>
                        <a:t> vehicles</a:t>
                      </a:r>
                      <a:endParaRPr lang="en-US" sz="1200" b="1" dirty="0" smtClean="0"/>
                    </a:p>
                  </a:txBody>
                  <a:tcPr/>
                </a:tc>
                <a:tc>
                  <a:txBody>
                    <a:bodyPr/>
                    <a:lstStyle/>
                    <a:p>
                      <a:pPr algn="ctr"/>
                      <a:r>
                        <a:rPr lang="en-US" sz="1200" b="1" dirty="0" smtClean="0"/>
                        <a:t>Rs 10,000</a:t>
                      </a:r>
                      <a:endParaRPr lang="en-US" sz="1200" b="1" dirty="0"/>
                    </a:p>
                  </a:txBody>
                  <a:tcPr/>
                </a:tc>
              </a:tr>
              <a:tr h="316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Driving without Insurance</a:t>
                      </a:r>
                    </a:p>
                  </a:txBody>
                  <a:tcPr/>
                </a:tc>
                <a:tc>
                  <a:txBody>
                    <a:bodyPr/>
                    <a:lstStyle/>
                    <a:p>
                      <a:pPr algn="ctr"/>
                      <a:r>
                        <a:rPr lang="en-US" sz="1200" b="1" dirty="0" smtClean="0"/>
                        <a:t>Rs 2,000</a:t>
                      </a:r>
                    </a:p>
                  </a:txBody>
                  <a:tcPr/>
                </a:tc>
              </a:tr>
              <a:tr h="575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Offences by Juveniles</a:t>
                      </a:r>
                    </a:p>
                  </a:txBody>
                  <a:tcPr/>
                </a:tc>
                <a:tc>
                  <a:txBody>
                    <a:bodyPr/>
                    <a:lstStyle/>
                    <a:p>
                      <a:pPr algn="ctr"/>
                      <a:r>
                        <a:rPr lang="en-US" sz="1200" b="1" dirty="0" smtClean="0"/>
                        <a:t>Guardian/Owner shall be deemed to</a:t>
                      </a:r>
                      <a:r>
                        <a:rPr lang="en-US" sz="1200" b="1" baseline="0" dirty="0" smtClean="0"/>
                        <a:t> be guilty. Rs 25,000 with 3 years imprisonment</a:t>
                      </a:r>
                      <a:endParaRPr lang="en-US" sz="1200" b="1" dirty="0" smtClean="0"/>
                    </a:p>
                  </a:txBody>
                  <a:tcPr/>
                </a:tc>
              </a:tr>
              <a:tr h="575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Power of officers to impound documents</a:t>
                      </a:r>
                    </a:p>
                  </a:txBody>
                  <a:tcPr/>
                </a:tc>
                <a:tc>
                  <a:txBody>
                    <a:bodyPr/>
                    <a:lstStyle/>
                    <a:p>
                      <a:pPr algn="ctr"/>
                      <a:r>
                        <a:rPr lang="en-US" sz="1200" b="1" dirty="0" smtClean="0"/>
                        <a:t>Suspension of driving licenses u/s 183,184,185,189,190,194C,194D,194E</a:t>
                      </a:r>
                    </a:p>
                  </a:txBody>
                  <a:tcPr/>
                </a:tc>
              </a:tr>
              <a:tr h="575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Offences committed by enforcing authorities</a:t>
                      </a:r>
                    </a:p>
                  </a:txBody>
                  <a:tcPr/>
                </a:tc>
                <a:tc>
                  <a:txBody>
                    <a:bodyPr/>
                    <a:lstStyle/>
                    <a:p>
                      <a:pPr algn="ctr"/>
                      <a:r>
                        <a:rPr lang="en-US" sz="1200" b="1" dirty="0" smtClean="0"/>
                        <a:t>Twice the penalty under the relevant section</a:t>
                      </a:r>
                    </a:p>
                  </a:txBody>
                  <a:tcPr/>
                </a:tc>
              </a:tr>
            </a:tbl>
          </a:graphicData>
        </a:graphic>
      </p:graphicFrame>
      <p:sp>
        <p:nvSpPr>
          <p:cNvPr id="6" name="TextBox 5"/>
          <p:cNvSpPr txBox="1"/>
          <p:nvPr/>
        </p:nvSpPr>
        <p:spPr>
          <a:xfrm>
            <a:off x="228600" y="304800"/>
            <a:ext cx="8763000" cy="523220"/>
          </a:xfrm>
          <a:prstGeom prst="rect">
            <a:avLst/>
          </a:prstGeom>
          <a:noFill/>
        </p:spPr>
        <p:txBody>
          <a:bodyPr wrap="square" rtlCol="0">
            <a:spAutoFit/>
          </a:bodyPr>
          <a:lstStyle/>
          <a:p>
            <a:r>
              <a:rPr lang="en-US" sz="2000" dirty="0" smtClean="0">
                <a:solidFill>
                  <a:schemeClr val="bg1"/>
                </a:solidFill>
                <a:latin typeface="Bahnschrift SemiBold" pitchFamily="34" charset="0"/>
              </a:rPr>
              <a:t>VIOLATIONS OF MOTOR VEHICLES ACT/ RULES –</a:t>
            </a:r>
            <a:r>
              <a:rPr lang="en-US" sz="2800" dirty="0" smtClean="0">
                <a:solidFill>
                  <a:schemeClr val="bg1"/>
                </a:solidFill>
                <a:latin typeface="Bahnschrift SemiBold" pitchFamily="34" charset="0"/>
              </a:rPr>
              <a:t> </a:t>
            </a:r>
            <a:r>
              <a:rPr lang="en-US" sz="2000" dirty="0" smtClean="0">
                <a:solidFill>
                  <a:schemeClr val="bg1"/>
                </a:solidFill>
                <a:latin typeface="Bahnschrift SemiBold" pitchFamily="34" charset="0"/>
              </a:rPr>
              <a:t>PENALTIES </a:t>
            </a:r>
            <a:r>
              <a:rPr lang="en-US" dirty="0" smtClean="0">
                <a:solidFill>
                  <a:schemeClr val="bg1"/>
                </a:solidFill>
                <a:latin typeface="Bahnschrift SemiBold" pitchFamily="34" charset="0"/>
              </a:rPr>
              <a:t>(contd</a:t>
            </a:r>
            <a:r>
              <a:rPr lang="en-US" sz="2000" dirty="0" smtClean="0">
                <a:solidFill>
                  <a:schemeClr val="bg1"/>
                </a:solidFill>
                <a:latin typeface="Bahnschrift SemiBold" pitchFamily="34" charset="0"/>
              </a:rPr>
              <a:t>.)</a:t>
            </a:r>
            <a:endParaRPr lang="en-US" sz="2000" dirty="0">
              <a:solidFill>
                <a:schemeClr val="bg1"/>
              </a:solidFill>
              <a:latin typeface="Bahnschrift SemiBold" pitchFamily="34" charset="0"/>
            </a:endParaRPr>
          </a:p>
        </p:txBody>
      </p:sp>
      <p:sp>
        <p:nvSpPr>
          <p:cNvPr id="5" name="Slide Number Placeholder 4"/>
          <p:cNvSpPr>
            <a:spLocks noGrp="1"/>
          </p:cNvSpPr>
          <p:nvPr>
            <p:ph type="sldNum" sz="quarter" idx="10"/>
          </p:nvPr>
        </p:nvSpPr>
        <p:spPr/>
        <p:txBody>
          <a:bodyPr/>
          <a:lstStyle/>
          <a:p>
            <a:fld id="{B6F15528-21DE-4FAA-801E-634DDDAF4B2B}" type="slidenum">
              <a:rPr lang="en-US" smtClean="0">
                <a:solidFill>
                  <a:schemeClr val="tx1"/>
                </a:solidFill>
              </a:rPr>
              <a:pPr/>
              <a:t>31</a:t>
            </a:fld>
            <a:endParaRPr 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14400"/>
            <a:ext cx="7315200" cy="307777"/>
          </a:xfrm>
          <a:prstGeom prst="rect">
            <a:avLst/>
          </a:prstGeom>
          <a:noFill/>
        </p:spPr>
        <p:txBody>
          <a:bodyPr wrap="square" rtlCol="0">
            <a:spAutoFit/>
          </a:bodyPr>
          <a:lstStyle/>
          <a:p>
            <a:pPr marL="342900" indent="-342900">
              <a:buFont typeface="+mj-lt"/>
              <a:buAutoNum type="arabicPeriod"/>
            </a:pPr>
            <a:r>
              <a:rPr lang="en-US" sz="1400" b="1" u="sng" dirty="0" smtClean="0">
                <a:latin typeface="Bahnschrift SemiBold Condensed" pitchFamily="34" charset="0"/>
              </a:rPr>
              <a:t>INSTITUTE OF DRIVING TRAINING AND RESEARCH (IDTR)</a:t>
            </a:r>
            <a:endParaRPr lang="en-US" sz="1400" b="1" u="sng" dirty="0">
              <a:latin typeface="Bahnschrift SemiBold Condensed" pitchFamily="34" charset="0"/>
            </a:endParaRPr>
          </a:p>
        </p:txBody>
      </p:sp>
      <p:sp>
        <p:nvSpPr>
          <p:cNvPr id="6" name="Rectangle 5"/>
          <p:cNvSpPr/>
          <p:nvPr/>
        </p:nvSpPr>
        <p:spPr>
          <a:xfrm>
            <a:off x="381000" y="381000"/>
            <a:ext cx="601908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2000" b="1" cap="none" spc="0" dirty="0" smtClean="0">
                <a:ln w="11430"/>
                <a:solidFill>
                  <a:schemeClr val="bg1"/>
                </a:solidFill>
                <a:effectLst>
                  <a:outerShdw blurRad="50800" dist="39000" dir="5460000" algn="tl">
                    <a:srgbClr val="000000">
                      <a:alpha val="38000"/>
                    </a:srgbClr>
                  </a:outerShdw>
                </a:effectLst>
              </a:rPr>
              <a:t>INITIATIVES TO MODERNIZE TRANSPORT DEPARTMENT</a:t>
            </a:r>
            <a:endParaRPr lang="en-US" sz="2000" b="1" cap="none" spc="0" dirty="0">
              <a:ln w="11430"/>
              <a:solidFill>
                <a:schemeClr val="bg1"/>
              </a:solidFill>
              <a:effectLst>
                <a:outerShdw blurRad="50800" dist="39000" dir="5460000" algn="tl">
                  <a:srgbClr val="000000">
                    <a:alpha val="38000"/>
                  </a:srgbClr>
                </a:outerShdw>
              </a:effectLst>
            </a:endParaRPr>
          </a:p>
        </p:txBody>
      </p:sp>
      <p:sp>
        <p:nvSpPr>
          <p:cNvPr id="7" name="TextBox 6"/>
          <p:cNvSpPr txBox="1"/>
          <p:nvPr/>
        </p:nvSpPr>
        <p:spPr>
          <a:xfrm>
            <a:off x="762000" y="1219200"/>
            <a:ext cx="7696200" cy="1754326"/>
          </a:xfrm>
          <a:prstGeom prst="rect">
            <a:avLst/>
          </a:prstGeom>
          <a:noFill/>
        </p:spPr>
        <p:txBody>
          <a:bodyPr wrap="square" rtlCol="0">
            <a:spAutoFit/>
          </a:bodyPr>
          <a:lstStyle/>
          <a:p>
            <a:pPr algn="just"/>
            <a:r>
              <a:rPr lang="en-US" sz="1400" b="1" dirty="0" smtClean="0">
                <a:solidFill>
                  <a:schemeClr val="tx1">
                    <a:lumMod val="95000"/>
                    <a:lumOff val="5000"/>
                  </a:schemeClr>
                </a:solidFill>
              </a:rPr>
              <a:t>The State-of-Art IDTR, with estimated cost of Rs. 17 Cr sponsored fully, under Central Scheme by </a:t>
            </a:r>
            <a:r>
              <a:rPr lang="en-US" sz="1400" b="1" dirty="0" err="1" smtClean="0">
                <a:solidFill>
                  <a:schemeClr val="tx1">
                    <a:lumMod val="95000"/>
                    <a:lumOff val="5000"/>
                  </a:schemeClr>
                </a:solidFill>
              </a:rPr>
              <a:t>MoRTH</a:t>
            </a:r>
            <a:r>
              <a:rPr lang="en-US" sz="1400" b="1" dirty="0" smtClean="0">
                <a:solidFill>
                  <a:schemeClr val="tx1">
                    <a:lumMod val="95000"/>
                    <a:lumOff val="5000"/>
                  </a:schemeClr>
                </a:solidFill>
              </a:rPr>
              <a:t>, GOI is  coming up in village </a:t>
            </a:r>
            <a:r>
              <a:rPr lang="en-US" sz="1400" b="1" dirty="0" err="1" smtClean="0">
                <a:solidFill>
                  <a:schemeClr val="tx1">
                    <a:lumMod val="95000"/>
                    <a:lumOff val="5000"/>
                  </a:schemeClr>
                </a:solidFill>
              </a:rPr>
              <a:t>Gaink</a:t>
            </a: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Kot-Balwal</a:t>
            </a:r>
            <a:r>
              <a:rPr lang="en-US" sz="1400" b="1" dirty="0" smtClean="0">
                <a:solidFill>
                  <a:schemeClr val="tx1">
                    <a:lumMod val="95000"/>
                    <a:lumOff val="5000"/>
                  </a:schemeClr>
                </a:solidFill>
              </a:rPr>
              <a:t>, Jammu.</a:t>
            </a:r>
          </a:p>
          <a:p>
            <a:pPr algn="just"/>
            <a:endParaRPr lang="en-US" sz="1400" b="1" dirty="0" smtClean="0">
              <a:solidFill>
                <a:schemeClr val="tx1">
                  <a:lumMod val="95000"/>
                  <a:lumOff val="5000"/>
                </a:schemeClr>
              </a:solidFill>
            </a:endParaRPr>
          </a:p>
          <a:p>
            <a:pPr algn="just"/>
            <a:r>
              <a:rPr lang="en-US" sz="1400" b="1" dirty="0" smtClean="0">
                <a:solidFill>
                  <a:schemeClr val="tx1">
                    <a:lumMod val="95000"/>
                    <a:lumOff val="5000"/>
                  </a:schemeClr>
                </a:solidFill>
              </a:rPr>
              <a:t>It is established with an objective of providing training to the trainers, Instructors, Drivers of Heavy &amp; Light Motor Vehicles and also of those who carry dangerous/hazardous goods. </a:t>
            </a:r>
          </a:p>
          <a:p>
            <a:pPr algn="just"/>
            <a:endParaRPr lang="en-US" sz="1200" dirty="0" smtClean="0">
              <a:solidFill>
                <a:schemeClr val="tx1">
                  <a:lumMod val="95000"/>
                  <a:lumOff val="5000"/>
                </a:schemeClr>
              </a:solidFill>
            </a:endParaRPr>
          </a:p>
          <a:p>
            <a:pPr algn="just"/>
            <a:endParaRPr lang="en-US" sz="1200" dirty="0" smtClean="0">
              <a:solidFill>
                <a:schemeClr val="tx1">
                  <a:lumMod val="95000"/>
                  <a:lumOff val="5000"/>
                </a:schemeClr>
              </a:solidFill>
            </a:endParaRPr>
          </a:p>
          <a:p>
            <a:pPr algn="just"/>
            <a:endParaRPr lang="en-US" sz="1400" dirty="0"/>
          </a:p>
        </p:txBody>
      </p:sp>
      <p:pic>
        <p:nvPicPr>
          <p:cNvPr id="8" name="Picture 7"/>
          <p:cNvPicPr>
            <a:picLocks noChangeAspect="1"/>
          </p:cNvPicPr>
          <p:nvPr/>
        </p:nvPicPr>
        <p:blipFill>
          <a:blip r:embed="rId2" cstate="print"/>
          <a:stretch>
            <a:fillRect/>
          </a:stretch>
        </p:blipFill>
        <p:spPr>
          <a:xfrm>
            <a:off x="4953000" y="2438400"/>
            <a:ext cx="3482975" cy="3097344"/>
          </a:xfrm>
          <a:prstGeom prst="rect">
            <a:avLst/>
          </a:prstGeom>
        </p:spPr>
      </p:pic>
      <p:pic>
        <p:nvPicPr>
          <p:cNvPr id="9" name="Picture 8"/>
          <p:cNvPicPr>
            <a:picLocks noChangeAspect="1"/>
          </p:cNvPicPr>
          <p:nvPr/>
        </p:nvPicPr>
        <p:blipFill>
          <a:blip r:embed="rId3" cstate="print"/>
          <a:stretch>
            <a:fillRect/>
          </a:stretch>
        </p:blipFill>
        <p:spPr>
          <a:xfrm>
            <a:off x="914400" y="2438400"/>
            <a:ext cx="3581400" cy="3094394"/>
          </a:xfrm>
          <a:prstGeom prst="rect">
            <a:avLst/>
          </a:prstGeom>
        </p:spPr>
      </p:pic>
      <p:sp>
        <p:nvSpPr>
          <p:cNvPr id="10" name="TextBox 9"/>
          <p:cNvSpPr txBox="1"/>
          <p:nvPr/>
        </p:nvSpPr>
        <p:spPr>
          <a:xfrm>
            <a:off x="838200" y="5638800"/>
            <a:ext cx="7467600" cy="369332"/>
          </a:xfrm>
          <a:prstGeom prst="rect">
            <a:avLst/>
          </a:prstGeom>
          <a:noFill/>
        </p:spPr>
        <p:txBody>
          <a:bodyPr wrap="square" rtlCol="0">
            <a:spAutoFit/>
          </a:bodyPr>
          <a:lstStyle/>
          <a:p>
            <a:r>
              <a:rPr lang="en-IN" b="1" dirty="0" smtClean="0"/>
              <a:t>2. The land for IDTR in Kashmir has been identified at </a:t>
            </a:r>
            <a:r>
              <a:rPr lang="en-IN" b="1" dirty="0" err="1" smtClean="0"/>
              <a:t>Zoorigund</a:t>
            </a:r>
            <a:r>
              <a:rPr lang="en-IN" b="1" dirty="0" smtClean="0"/>
              <a:t>- </a:t>
            </a:r>
            <a:r>
              <a:rPr lang="en-IN" b="1" dirty="0" err="1" smtClean="0"/>
              <a:t>Budgam</a:t>
            </a:r>
            <a:r>
              <a:rPr lang="en-IN" b="1" dirty="0" smtClean="0"/>
              <a:t>.</a:t>
            </a:r>
            <a:endParaRPr lang="en-US" b="1" dirty="0"/>
          </a:p>
        </p:txBody>
      </p:sp>
      <p:sp>
        <p:nvSpPr>
          <p:cNvPr id="11"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32</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7848600" cy="338554"/>
          </a:xfrm>
          <a:prstGeom prst="rect">
            <a:avLst/>
          </a:prstGeom>
          <a:noFill/>
        </p:spPr>
        <p:txBody>
          <a:bodyPr wrap="square" rtlCol="0">
            <a:spAutoFit/>
          </a:bodyPr>
          <a:lstStyle/>
          <a:p>
            <a:pPr marL="342900" indent="-342900"/>
            <a:r>
              <a:rPr lang="en-US" sz="1600" b="1" dirty="0" smtClean="0">
                <a:solidFill>
                  <a:schemeClr val="tx1">
                    <a:lumMod val="95000"/>
                    <a:lumOff val="5000"/>
                  </a:schemeClr>
                </a:solidFill>
                <a:latin typeface="Bahnschrift SemiBold Condensed" pitchFamily="34" charset="0"/>
              </a:rPr>
              <a:t>3. </a:t>
            </a:r>
            <a:r>
              <a:rPr lang="en-US" sz="1600" b="1" u="sng" dirty="0" smtClean="0">
                <a:solidFill>
                  <a:schemeClr val="tx1">
                    <a:lumMod val="95000"/>
                    <a:lumOff val="5000"/>
                  </a:schemeClr>
                </a:solidFill>
                <a:latin typeface="Bahnschrift SemiBold Condensed" pitchFamily="34" charset="0"/>
              </a:rPr>
              <a:t>INSPECTION AND CERTIFICATION CENTRE (ICC) SAMBA (JAMMU)</a:t>
            </a:r>
            <a:endParaRPr lang="en-US" sz="1600" b="1" u="sng" dirty="0">
              <a:solidFill>
                <a:schemeClr val="tx1">
                  <a:lumMod val="95000"/>
                  <a:lumOff val="5000"/>
                </a:schemeClr>
              </a:solidFill>
              <a:latin typeface="Bahnschrift SemiBold Condensed" pitchFamily="34" charset="0"/>
            </a:endParaRPr>
          </a:p>
        </p:txBody>
      </p:sp>
      <p:pic>
        <p:nvPicPr>
          <p:cNvPr id="53250" name="Picture 2" descr="C:\Users\HP\Pictures\Image (4).jpg"/>
          <p:cNvPicPr>
            <a:picLocks noChangeAspect="1" noChangeArrowheads="1"/>
          </p:cNvPicPr>
          <p:nvPr/>
        </p:nvPicPr>
        <p:blipFill>
          <a:blip r:embed="rId2" cstate="print"/>
          <a:srcRect/>
          <a:stretch>
            <a:fillRect/>
          </a:stretch>
        </p:blipFill>
        <p:spPr bwMode="auto">
          <a:xfrm>
            <a:off x="4800600" y="1828800"/>
            <a:ext cx="3805950" cy="3532567"/>
          </a:xfrm>
          <a:prstGeom prst="rect">
            <a:avLst/>
          </a:prstGeom>
          <a:noFill/>
        </p:spPr>
      </p:pic>
      <p:sp>
        <p:nvSpPr>
          <p:cNvPr id="6" name="Rectangle 5"/>
          <p:cNvSpPr/>
          <p:nvPr/>
        </p:nvSpPr>
        <p:spPr>
          <a:xfrm>
            <a:off x="381000" y="381000"/>
            <a:ext cx="690862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2000" b="1" cap="none" spc="0" dirty="0" smtClean="0">
                <a:ln w="11430"/>
                <a:solidFill>
                  <a:schemeClr val="bg1"/>
                </a:solidFill>
                <a:effectLst>
                  <a:outerShdw blurRad="50800" dist="39000" dir="5460000" algn="tl">
                    <a:srgbClr val="000000">
                      <a:alpha val="38000"/>
                    </a:srgbClr>
                  </a:outerShdw>
                </a:effectLst>
              </a:rPr>
              <a:t>INITIATIVES TO MODERNIZE TRANSPORT DEPARTMENT </a:t>
            </a:r>
            <a:r>
              <a:rPr lang="en-IN" b="1" cap="none" spc="0" dirty="0" smtClean="0">
                <a:ln w="11430"/>
                <a:solidFill>
                  <a:schemeClr val="bg1"/>
                </a:solidFill>
                <a:effectLst>
                  <a:outerShdw blurRad="50800" dist="39000" dir="5460000" algn="tl">
                    <a:srgbClr val="000000">
                      <a:alpha val="38000"/>
                    </a:srgbClr>
                  </a:outerShdw>
                </a:effectLst>
              </a:rPr>
              <a:t>(contd.)</a:t>
            </a:r>
            <a:endParaRPr lang="en-US" sz="2000" b="1" cap="none" spc="0" dirty="0">
              <a:ln w="11430"/>
              <a:solidFill>
                <a:schemeClr val="bg1"/>
              </a:solidFill>
              <a:effectLst>
                <a:outerShdw blurRad="50800" dist="39000" dir="5460000" algn="tl">
                  <a:srgbClr val="000000">
                    <a:alpha val="38000"/>
                  </a:srgbClr>
                </a:outerShdw>
              </a:effectLst>
            </a:endParaRPr>
          </a:p>
        </p:txBody>
      </p:sp>
      <p:sp>
        <p:nvSpPr>
          <p:cNvPr id="7" name="Rectangle 6"/>
          <p:cNvSpPr/>
          <p:nvPr/>
        </p:nvSpPr>
        <p:spPr>
          <a:xfrm>
            <a:off x="609600" y="2209800"/>
            <a:ext cx="3962400" cy="5016758"/>
          </a:xfrm>
          <a:prstGeom prst="rect">
            <a:avLst/>
          </a:prstGeom>
        </p:spPr>
        <p:txBody>
          <a:bodyPr wrap="square">
            <a:spAutoFit/>
          </a:bodyPr>
          <a:lstStyle/>
          <a:p>
            <a:pPr algn="just"/>
            <a:r>
              <a:rPr lang="en-IN" sz="2000" dirty="0" smtClean="0">
                <a:solidFill>
                  <a:schemeClr val="tx1">
                    <a:lumMod val="95000"/>
                    <a:lumOff val="5000"/>
                  </a:schemeClr>
                </a:solidFill>
              </a:rPr>
              <a:t> </a:t>
            </a:r>
            <a:r>
              <a:rPr lang="en-US" dirty="0" smtClean="0">
                <a:solidFill>
                  <a:schemeClr val="tx1">
                    <a:lumMod val="95000"/>
                    <a:lumOff val="5000"/>
                  </a:schemeClr>
                </a:solidFill>
              </a:rPr>
              <a:t>The State-of-Art ICC, with estimated cost of Rs. 14.40 Cr sponsored fully, under Central Scheme by </a:t>
            </a:r>
            <a:r>
              <a:rPr lang="en-US" dirty="0" err="1" smtClean="0">
                <a:solidFill>
                  <a:schemeClr val="tx1">
                    <a:lumMod val="95000"/>
                    <a:lumOff val="5000"/>
                  </a:schemeClr>
                </a:solidFill>
              </a:rPr>
              <a:t>MoRTH</a:t>
            </a:r>
            <a:r>
              <a:rPr lang="en-US" dirty="0" smtClean="0">
                <a:solidFill>
                  <a:schemeClr val="tx1">
                    <a:lumMod val="95000"/>
                    <a:lumOff val="5000"/>
                  </a:schemeClr>
                </a:solidFill>
              </a:rPr>
              <a:t>, GOI is  coming up in village Bara </a:t>
            </a:r>
            <a:r>
              <a:rPr lang="en-US" dirty="0" err="1" smtClean="0">
                <a:solidFill>
                  <a:schemeClr val="tx1">
                    <a:lumMod val="95000"/>
                    <a:lumOff val="5000"/>
                  </a:schemeClr>
                </a:solidFill>
              </a:rPr>
              <a:t>Tehsil</a:t>
            </a:r>
            <a:r>
              <a:rPr lang="en-US" dirty="0" smtClean="0">
                <a:solidFill>
                  <a:schemeClr val="tx1">
                    <a:lumMod val="95000"/>
                    <a:lumOff val="5000"/>
                  </a:schemeClr>
                </a:solidFill>
              </a:rPr>
              <a:t>, </a:t>
            </a:r>
            <a:r>
              <a:rPr lang="en-US" dirty="0" err="1" smtClean="0">
                <a:solidFill>
                  <a:schemeClr val="tx1">
                    <a:lumMod val="95000"/>
                    <a:lumOff val="5000"/>
                  </a:schemeClr>
                </a:solidFill>
              </a:rPr>
              <a:t>Vijaypur</a:t>
            </a:r>
            <a:r>
              <a:rPr lang="en-US" dirty="0" smtClean="0">
                <a:solidFill>
                  <a:schemeClr val="tx1">
                    <a:lumMod val="95000"/>
                    <a:lumOff val="5000"/>
                  </a:schemeClr>
                </a:solidFill>
              </a:rPr>
              <a:t>, Jammu. Building completed, Equipment to be Installed Shortly.</a:t>
            </a:r>
          </a:p>
          <a:p>
            <a:pPr algn="just"/>
            <a:r>
              <a:rPr lang="en-IN" dirty="0" smtClean="0">
                <a:solidFill>
                  <a:schemeClr val="tx1">
                    <a:lumMod val="95000"/>
                    <a:lumOff val="5000"/>
                  </a:schemeClr>
                </a:solidFill>
              </a:rPr>
              <a:t>The objective of the Centre is to conduct Scientific Inspection and Certification of fitness for commercial as well as private vehicles.</a:t>
            </a:r>
          </a:p>
          <a:p>
            <a:pPr algn="just"/>
            <a:endParaRPr lang="en-IN" dirty="0" smtClean="0">
              <a:solidFill>
                <a:schemeClr val="tx1">
                  <a:lumMod val="95000"/>
                  <a:lumOff val="5000"/>
                </a:schemeClr>
              </a:solidFill>
            </a:endParaRPr>
          </a:p>
          <a:p>
            <a:pPr algn="just"/>
            <a:endParaRPr lang="en-IN" b="1" u="sng" dirty="0" smtClean="0">
              <a:solidFill>
                <a:schemeClr val="tx1">
                  <a:lumMod val="95000"/>
                  <a:lumOff val="5000"/>
                </a:schemeClr>
              </a:solidFill>
            </a:endParaRPr>
          </a:p>
          <a:p>
            <a:pPr algn="just"/>
            <a:endParaRPr lang="en-IN" dirty="0" smtClean="0">
              <a:solidFill>
                <a:schemeClr val="tx1">
                  <a:lumMod val="95000"/>
                  <a:lumOff val="5000"/>
                </a:schemeClr>
              </a:solidFill>
            </a:endParaRPr>
          </a:p>
          <a:p>
            <a:pPr algn="just"/>
            <a:endParaRPr lang="en-IN" dirty="0" smtClean="0">
              <a:solidFill>
                <a:schemeClr val="tx1">
                  <a:lumMod val="95000"/>
                  <a:lumOff val="5000"/>
                </a:schemeClr>
              </a:solidFill>
            </a:endParaRPr>
          </a:p>
          <a:p>
            <a:pPr algn="just"/>
            <a:r>
              <a:rPr lang="en-IN" dirty="0" smtClean="0">
                <a:solidFill>
                  <a:schemeClr val="tx1">
                    <a:lumMod val="95000"/>
                    <a:lumOff val="5000"/>
                  </a:schemeClr>
                </a:solidFill>
              </a:rPr>
              <a:t>  </a:t>
            </a:r>
            <a:endParaRPr lang="en-US" dirty="0" smtClean="0">
              <a:solidFill>
                <a:schemeClr val="tx1">
                  <a:lumMod val="95000"/>
                  <a:lumOff val="5000"/>
                </a:schemeClr>
              </a:solidFill>
            </a:endParaRPr>
          </a:p>
          <a:p>
            <a:pPr algn="just"/>
            <a:r>
              <a:rPr lang="en-IN" dirty="0" smtClean="0">
                <a:solidFill>
                  <a:schemeClr val="tx1">
                    <a:lumMod val="95000"/>
                    <a:lumOff val="5000"/>
                  </a:schemeClr>
                </a:solidFill>
              </a:rPr>
              <a:t> </a:t>
            </a:r>
            <a:endParaRPr lang="en-US" dirty="0" smtClean="0">
              <a:solidFill>
                <a:schemeClr val="tx1">
                  <a:lumMod val="95000"/>
                  <a:lumOff val="5000"/>
                </a:schemeClr>
              </a:solidFill>
            </a:endParaRPr>
          </a:p>
          <a:p>
            <a:pPr algn="just"/>
            <a:r>
              <a:rPr lang="en-IN" dirty="0" smtClean="0">
                <a:solidFill>
                  <a:schemeClr val="tx1">
                    <a:lumMod val="95000"/>
                    <a:lumOff val="5000"/>
                  </a:schemeClr>
                </a:solidFill>
              </a:rPr>
              <a:t> </a:t>
            </a:r>
            <a:endParaRPr lang="en-US" dirty="0" smtClean="0">
              <a:solidFill>
                <a:schemeClr val="tx1">
                  <a:lumMod val="95000"/>
                  <a:lumOff val="5000"/>
                </a:schemeClr>
              </a:solidFill>
            </a:endParaRPr>
          </a:p>
          <a:p>
            <a:pPr algn="just"/>
            <a:endParaRPr lang="en-US" sz="1200" dirty="0">
              <a:solidFill>
                <a:schemeClr val="tx1">
                  <a:lumMod val="95000"/>
                  <a:lumOff val="5000"/>
                </a:schemeClr>
              </a:solidFill>
            </a:endParaRPr>
          </a:p>
        </p:txBody>
      </p:sp>
      <p:sp>
        <p:nvSpPr>
          <p:cNvPr id="8"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33</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43000"/>
            <a:ext cx="7848600" cy="5078313"/>
          </a:xfrm>
          <a:prstGeom prst="rect">
            <a:avLst/>
          </a:prstGeom>
          <a:noFill/>
        </p:spPr>
        <p:txBody>
          <a:bodyPr wrap="square" rtlCol="0">
            <a:spAutoFit/>
          </a:bodyPr>
          <a:lstStyle/>
          <a:p>
            <a:pPr algn="just"/>
            <a:r>
              <a:rPr lang="en-IN" dirty="0" smtClean="0"/>
              <a:t>4. </a:t>
            </a:r>
            <a:r>
              <a:rPr lang="en-IN" b="1" u="sng" dirty="0" smtClean="0"/>
              <a:t>THE JAMMU AND KASHMIR TRANSPORT SUBSIDY SCHEME </a:t>
            </a:r>
          </a:p>
          <a:p>
            <a:pPr algn="just"/>
            <a:endParaRPr lang="en-IN" dirty="0" smtClean="0"/>
          </a:p>
          <a:p>
            <a:pPr algn="just"/>
            <a:r>
              <a:rPr lang="en-IN" dirty="0" smtClean="0"/>
              <a:t>In order to give impetuous to the public transport and to promote new eco-friendly fuel efficient buses compliant with latest pollution standards and norms, the Government introduced this scheme in November 2019 . The scheme envisage provision of subsidy to the extent 5.00 </a:t>
            </a:r>
            <a:r>
              <a:rPr lang="en-IN" dirty="0" err="1" smtClean="0"/>
              <a:t>lac</a:t>
            </a:r>
            <a:r>
              <a:rPr lang="en-IN" dirty="0" smtClean="0"/>
              <a:t> or 16% of the cost of the vehicle (whichever is less) to vehicle honours replacing there old buses  with new ones. </a:t>
            </a:r>
          </a:p>
          <a:p>
            <a:pPr algn="just"/>
            <a:endParaRPr lang="en-IN" dirty="0" smtClean="0"/>
          </a:p>
          <a:p>
            <a:pPr algn="just"/>
            <a:r>
              <a:rPr lang="en-IN" dirty="0" smtClean="0"/>
              <a:t>Proposal of  number of buses have been received by the department and are being verified by the Technical Committee. </a:t>
            </a:r>
          </a:p>
          <a:p>
            <a:pPr algn="just"/>
            <a:endParaRPr lang="en-IN" dirty="0" smtClean="0"/>
          </a:p>
          <a:p>
            <a:pPr algn="just"/>
            <a:r>
              <a:rPr lang="en-IN" dirty="0" smtClean="0"/>
              <a:t>The scheme is being further liberalized to include more cases including mini buses: to give further impetus to eco friendly transport.</a:t>
            </a:r>
          </a:p>
          <a:p>
            <a:pPr algn="just"/>
            <a:endParaRPr lang="en-IN" dirty="0" smtClean="0"/>
          </a:p>
          <a:p>
            <a:pPr algn="just"/>
            <a:endParaRPr lang="en-IN" dirty="0" smtClean="0"/>
          </a:p>
          <a:p>
            <a:pPr algn="just"/>
            <a:endParaRPr lang="en-IN" dirty="0" smtClean="0"/>
          </a:p>
          <a:p>
            <a:pPr algn="just"/>
            <a:endParaRPr lang="en-US" dirty="0"/>
          </a:p>
        </p:txBody>
      </p:sp>
      <p:sp>
        <p:nvSpPr>
          <p:cNvPr id="5" name="Rectangle 4"/>
          <p:cNvSpPr/>
          <p:nvPr/>
        </p:nvSpPr>
        <p:spPr>
          <a:xfrm>
            <a:off x="381000" y="381000"/>
            <a:ext cx="690862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2000" b="1" cap="none" spc="0" dirty="0" smtClean="0">
                <a:ln w="11430"/>
                <a:solidFill>
                  <a:schemeClr val="bg1"/>
                </a:solidFill>
                <a:effectLst>
                  <a:outerShdw blurRad="50800" dist="39000" dir="5460000" algn="tl">
                    <a:srgbClr val="000000">
                      <a:alpha val="38000"/>
                    </a:srgbClr>
                  </a:outerShdw>
                </a:effectLst>
              </a:rPr>
              <a:t>INITIATIVES TO MODERNIZE TRANSPORT DEPARTMENT </a:t>
            </a:r>
            <a:r>
              <a:rPr lang="en-IN" b="1" cap="none" spc="0" dirty="0" smtClean="0">
                <a:ln w="11430"/>
                <a:solidFill>
                  <a:schemeClr val="bg1"/>
                </a:solidFill>
                <a:effectLst>
                  <a:outerShdw blurRad="50800" dist="39000" dir="5460000" algn="tl">
                    <a:srgbClr val="000000">
                      <a:alpha val="38000"/>
                    </a:srgbClr>
                  </a:outerShdw>
                </a:effectLst>
              </a:rPr>
              <a:t>(contd.)</a:t>
            </a:r>
            <a:endParaRPr lang="en-US" sz="2000" b="1" cap="none" spc="0" dirty="0">
              <a:ln w="11430"/>
              <a:solidFill>
                <a:schemeClr val="bg1"/>
              </a:solidFill>
              <a:effectLst>
                <a:outerShdw blurRad="50800" dist="39000" dir="5460000" algn="tl">
                  <a:srgbClr val="000000">
                    <a:alpha val="38000"/>
                  </a:srgbClr>
                </a:outerShdw>
              </a:effectLst>
            </a:endParaRPr>
          </a:p>
        </p:txBody>
      </p:sp>
      <p:sp>
        <p:nvSpPr>
          <p:cNvPr id="6"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34</a:t>
            </a:fld>
            <a:endParaRPr lang="en-US" dirty="0">
              <a:solidFill>
                <a:schemeClr val="bg1">
                  <a:lumMod val="9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7772400" cy="369332"/>
          </a:xfrm>
          <a:prstGeom prst="rect">
            <a:avLst/>
          </a:prstGeom>
        </p:spPr>
        <p:txBody>
          <a:bodyPr wrap="square">
            <a:spAutoFit/>
          </a:bodyPr>
          <a:lstStyle/>
          <a:p>
            <a:r>
              <a:rPr lang="en-US" dirty="0" smtClean="0">
                <a:solidFill>
                  <a:schemeClr val="bg1"/>
                </a:solidFill>
                <a:latin typeface="Bahnschrift SemiBold Condensed" pitchFamily="34" charset="0"/>
              </a:rPr>
              <a:t>JAMMU &amp; KASHMIR ROAD SAFETY COUNCIL </a:t>
            </a:r>
            <a:endParaRPr lang="en-US" dirty="0"/>
          </a:p>
        </p:txBody>
      </p:sp>
      <p:sp>
        <p:nvSpPr>
          <p:cNvPr id="6" name="Rectangle 5"/>
          <p:cNvSpPr/>
          <p:nvPr/>
        </p:nvSpPr>
        <p:spPr>
          <a:xfrm>
            <a:off x="609600" y="762000"/>
            <a:ext cx="7543800" cy="923330"/>
          </a:xfrm>
          <a:prstGeom prst="rect">
            <a:avLst/>
          </a:prstGeom>
        </p:spPr>
        <p:txBody>
          <a:bodyPr wrap="square">
            <a:spAutoFit/>
          </a:bodyPr>
          <a:lstStyle/>
          <a:p>
            <a:pPr lvl="0"/>
            <a:r>
              <a:rPr lang="en-IN" b="1" u="sng" dirty="0" smtClean="0"/>
              <a:t>1. BACKGROUND :</a:t>
            </a:r>
            <a:r>
              <a:rPr lang="en-IN" dirty="0" smtClean="0"/>
              <a:t>In Petition (civil) No. 295 of 2012 the </a:t>
            </a:r>
            <a:r>
              <a:rPr lang="en-IN" dirty="0" err="1" smtClean="0"/>
              <a:t>Hon’ble</a:t>
            </a:r>
            <a:r>
              <a:rPr lang="en-IN" dirty="0" smtClean="0"/>
              <a:t> Supreme Court acknowledged the importance and urgency of creating a structure for Road Safety.</a:t>
            </a:r>
            <a:endParaRPr lang="en-IN" dirty="0"/>
          </a:p>
        </p:txBody>
      </p:sp>
      <p:sp>
        <p:nvSpPr>
          <p:cNvPr id="7" name="Rectangle 6"/>
          <p:cNvSpPr/>
          <p:nvPr/>
        </p:nvSpPr>
        <p:spPr>
          <a:xfrm>
            <a:off x="609600" y="2057400"/>
            <a:ext cx="7162800" cy="2031325"/>
          </a:xfrm>
          <a:prstGeom prst="rect">
            <a:avLst/>
          </a:prstGeom>
        </p:spPr>
        <p:txBody>
          <a:bodyPr wrap="square">
            <a:spAutoFit/>
          </a:bodyPr>
          <a:lstStyle/>
          <a:p>
            <a:pPr algn="just"/>
            <a:r>
              <a:rPr lang="en-IN" dirty="0" smtClean="0"/>
              <a:t>2. The court directed that a State level Committee be constituted with following mandate</a:t>
            </a:r>
          </a:p>
          <a:p>
            <a:pPr algn="just"/>
            <a:endParaRPr lang="en-IN" dirty="0" smtClean="0"/>
          </a:p>
          <a:p>
            <a:pPr marL="571500" indent="-571500" algn="just">
              <a:buFont typeface="+mj-lt"/>
              <a:buAutoNum type="romanUcPeriod"/>
            </a:pPr>
            <a:r>
              <a:rPr lang="en-IN" dirty="0" smtClean="0"/>
              <a:t>To measure and monitor, on behalf of Supreme Court , the implementation of various laws relating to Road Safety.</a:t>
            </a:r>
          </a:p>
          <a:p>
            <a:pPr marL="571500" indent="-571500" algn="just">
              <a:buFont typeface="+mj-lt"/>
              <a:buAutoNum type="romanUcPeriod"/>
            </a:pPr>
            <a:r>
              <a:rPr lang="en-IN" dirty="0" smtClean="0"/>
              <a:t>To identify the need for further  legislation or changes in the existing laws.</a:t>
            </a:r>
          </a:p>
        </p:txBody>
      </p:sp>
      <p:sp>
        <p:nvSpPr>
          <p:cNvPr id="8"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5400"/>
            <a:ext cx="7772400" cy="3046988"/>
          </a:xfrm>
          <a:prstGeom prst="rect">
            <a:avLst/>
          </a:prstGeom>
        </p:spPr>
        <p:txBody>
          <a:bodyPr wrap="square">
            <a:spAutoFit/>
          </a:bodyPr>
          <a:lstStyle/>
          <a:p>
            <a:pPr>
              <a:buFont typeface="Wingdings" pitchFamily="2" charset="2"/>
              <a:buChar char="§"/>
            </a:pPr>
            <a:r>
              <a:rPr lang="en-IN" sz="1600" dirty="0" smtClean="0"/>
              <a:t>Road Safety policy</a:t>
            </a:r>
          </a:p>
          <a:p>
            <a:pPr>
              <a:buFont typeface="Wingdings" pitchFamily="2" charset="2"/>
              <a:buChar char="§"/>
            </a:pPr>
            <a:r>
              <a:rPr lang="en-IN" sz="1600" dirty="0" smtClean="0"/>
              <a:t>SRSC with Lead Agency</a:t>
            </a:r>
          </a:p>
          <a:p>
            <a:pPr>
              <a:buFont typeface="Wingdings" pitchFamily="2" charset="2"/>
              <a:buChar char="§"/>
            </a:pPr>
            <a:r>
              <a:rPr lang="en-IN" sz="1600" dirty="0" smtClean="0"/>
              <a:t>Road Safety Fund</a:t>
            </a:r>
          </a:p>
          <a:p>
            <a:pPr>
              <a:buFont typeface="Wingdings" pitchFamily="2" charset="2"/>
              <a:buChar char="§"/>
            </a:pPr>
            <a:r>
              <a:rPr lang="en-IN" sz="1600" dirty="0" smtClean="0"/>
              <a:t>Road Safety Action Plan</a:t>
            </a:r>
          </a:p>
          <a:p>
            <a:pPr>
              <a:buFont typeface="Wingdings" pitchFamily="2" charset="2"/>
              <a:buChar char="§"/>
            </a:pPr>
            <a:r>
              <a:rPr lang="en-IN" sz="1600" dirty="0" smtClean="0"/>
              <a:t>DRSC</a:t>
            </a:r>
          </a:p>
          <a:p>
            <a:pPr>
              <a:buFont typeface="Wingdings" pitchFamily="2" charset="2"/>
              <a:buChar char="§"/>
            </a:pPr>
            <a:r>
              <a:rPr lang="en-IN" sz="1600" dirty="0" smtClean="0"/>
              <a:t>Engineering Improvement</a:t>
            </a:r>
          </a:p>
          <a:p>
            <a:pPr>
              <a:buFont typeface="Wingdings" pitchFamily="2" charset="2"/>
              <a:buChar char="§"/>
            </a:pPr>
            <a:r>
              <a:rPr lang="en-IN" sz="1600" dirty="0" smtClean="0"/>
              <a:t>Traffic Calming measures</a:t>
            </a:r>
          </a:p>
          <a:p>
            <a:pPr>
              <a:buFont typeface="Wingdings" pitchFamily="2" charset="2"/>
              <a:buChar char="§"/>
            </a:pPr>
            <a:r>
              <a:rPr lang="en-IN" sz="1600" dirty="0" smtClean="0"/>
              <a:t>Road Safety Audit </a:t>
            </a:r>
          </a:p>
          <a:p>
            <a:pPr>
              <a:buFont typeface="Wingdings" pitchFamily="2" charset="2"/>
              <a:buChar char="§"/>
            </a:pPr>
            <a:r>
              <a:rPr lang="en-IN" sz="1600" dirty="0" smtClean="0"/>
              <a:t>Audit at Design level</a:t>
            </a:r>
          </a:p>
          <a:p>
            <a:pPr>
              <a:buFont typeface="Wingdings" pitchFamily="2" charset="2"/>
              <a:buChar char="§"/>
            </a:pPr>
            <a:r>
              <a:rPr lang="en-IN" sz="1600" dirty="0" smtClean="0"/>
              <a:t>Drivers Training</a:t>
            </a:r>
          </a:p>
          <a:p>
            <a:pPr>
              <a:buFont typeface="Wingdings" pitchFamily="2" charset="2"/>
              <a:buChar char="§"/>
            </a:pPr>
            <a:r>
              <a:rPr lang="en-IN" sz="1600" dirty="0" smtClean="0"/>
              <a:t>Lane Driving</a:t>
            </a:r>
          </a:p>
          <a:p>
            <a:pPr>
              <a:buFont typeface="Wingdings" pitchFamily="2" charset="2"/>
              <a:buChar char="§"/>
            </a:pPr>
            <a:r>
              <a:rPr lang="en-IN" sz="1600" dirty="0" smtClean="0"/>
              <a:t>Road safety Equipment</a:t>
            </a:r>
          </a:p>
        </p:txBody>
      </p:sp>
      <p:sp>
        <p:nvSpPr>
          <p:cNvPr id="5" name="Rectangle 4"/>
          <p:cNvSpPr/>
          <p:nvPr/>
        </p:nvSpPr>
        <p:spPr>
          <a:xfrm>
            <a:off x="5257800" y="1295400"/>
            <a:ext cx="3581400" cy="3139321"/>
          </a:xfrm>
          <a:prstGeom prst="rect">
            <a:avLst/>
          </a:prstGeom>
        </p:spPr>
        <p:txBody>
          <a:bodyPr wrap="square">
            <a:spAutoFit/>
          </a:bodyPr>
          <a:lstStyle/>
          <a:p>
            <a:pPr>
              <a:buFont typeface="Wingdings" pitchFamily="2" charset="2"/>
              <a:buChar char="§"/>
            </a:pPr>
            <a:r>
              <a:rPr lang="en-IN" dirty="0" smtClean="0"/>
              <a:t>Alcohol and Road safety</a:t>
            </a:r>
          </a:p>
          <a:p>
            <a:pPr>
              <a:buFont typeface="Wingdings" pitchFamily="2" charset="2"/>
              <a:buChar char="§"/>
            </a:pPr>
            <a:r>
              <a:rPr lang="en-IN" dirty="0" smtClean="0"/>
              <a:t>Road Safety Education</a:t>
            </a:r>
          </a:p>
          <a:p>
            <a:pPr>
              <a:buFont typeface="Wingdings" pitchFamily="2" charset="2"/>
              <a:buChar char="§"/>
            </a:pPr>
            <a:r>
              <a:rPr lang="en-IN" dirty="0" smtClean="0"/>
              <a:t>Speed Governors</a:t>
            </a:r>
          </a:p>
          <a:p>
            <a:pPr>
              <a:buFont typeface="Wingdings" pitchFamily="2" charset="2"/>
              <a:buChar char="§"/>
            </a:pPr>
            <a:r>
              <a:rPr lang="en-IN" dirty="0" smtClean="0"/>
              <a:t>Emergency Medical Care</a:t>
            </a:r>
          </a:p>
          <a:p>
            <a:pPr>
              <a:buFont typeface="Wingdings" pitchFamily="2" charset="2"/>
              <a:buChar char="§"/>
            </a:pPr>
            <a:r>
              <a:rPr lang="en-IN" dirty="0" smtClean="0"/>
              <a:t>Accidental Helpline No.</a:t>
            </a:r>
          </a:p>
          <a:p>
            <a:pPr>
              <a:buFont typeface="Wingdings" pitchFamily="2" charset="2"/>
              <a:buChar char="§"/>
            </a:pPr>
            <a:r>
              <a:rPr lang="en-IN" dirty="0" smtClean="0"/>
              <a:t>Road Safety Cell</a:t>
            </a:r>
          </a:p>
          <a:p>
            <a:pPr>
              <a:buFont typeface="Wingdings" pitchFamily="2" charset="2"/>
              <a:buChar char="§"/>
            </a:pPr>
            <a:r>
              <a:rPr lang="en-IN" dirty="0" smtClean="0"/>
              <a:t>Data Collection (RADMS)</a:t>
            </a:r>
          </a:p>
          <a:p>
            <a:pPr>
              <a:buFont typeface="Wingdings" pitchFamily="2" charset="2"/>
              <a:buChar char="§"/>
            </a:pPr>
            <a:r>
              <a:rPr lang="en-IN" dirty="0" smtClean="0"/>
              <a:t>GPS</a:t>
            </a:r>
          </a:p>
          <a:p>
            <a:pPr>
              <a:buFont typeface="Wingdings" pitchFamily="2" charset="2"/>
              <a:buChar char="§"/>
            </a:pPr>
            <a:r>
              <a:rPr lang="en-IN" dirty="0" smtClean="0"/>
              <a:t>Body Building Code</a:t>
            </a:r>
          </a:p>
          <a:p>
            <a:pPr>
              <a:buFont typeface="Wingdings" pitchFamily="2" charset="2"/>
              <a:buChar char="§"/>
            </a:pPr>
            <a:r>
              <a:rPr lang="en-IN" dirty="0" smtClean="0"/>
              <a:t>ABS, Airbag and Headlights</a:t>
            </a:r>
          </a:p>
          <a:p>
            <a:pPr>
              <a:buFont typeface="Wingdings" pitchFamily="2" charset="2"/>
              <a:buChar char="§"/>
            </a:pPr>
            <a:endParaRPr lang="en-IN" dirty="0"/>
          </a:p>
        </p:txBody>
      </p:sp>
      <p:sp>
        <p:nvSpPr>
          <p:cNvPr id="6" name="TextBox 5"/>
          <p:cNvSpPr txBox="1"/>
          <p:nvPr/>
        </p:nvSpPr>
        <p:spPr>
          <a:xfrm>
            <a:off x="533400" y="4343400"/>
            <a:ext cx="7924800" cy="2308324"/>
          </a:xfrm>
          <a:prstGeom prst="rect">
            <a:avLst/>
          </a:prstGeom>
          <a:noFill/>
        </p:spPr>
        <p:txBody>
          <a:bodyPr wrap="square" rtlCol="0">
            <a:spAutoFit/>
          </a:bodyPr>
          <a:lstStyle/>
          <a:p>
            <a:r>
              <a:rPr lang="en-IN" dirty="0" smtClean="0"/>
              <a:t>4. In Order to implement directions, the Jammu and Kashmir Government has already constituted Jammu and Kashmir Road Safety Act, 2018 (Act No. 5 of 2018). Which provide for :</a:t>
            </a:r>
          </a:p>
          <a:p>
            <a:pPr marL="361950" indent="-361950">
              <a:buFont typeface="Arial" pitchFamily="34" charset="0"/>
              <a:buChar char="•"/>
            </a:pPr>
            <a:r>
              <a:rPr lang="en-IN" dirty="0" smtClean="0"/>
              <a:t>State Road Safety Council </a:t>
            </a:r>
          </a:p>
          <a:p>
            <a:pPr marL="361950" indent="-361950">
              <a:buFont typeface="Arial" pitchFamily="34" charset="0"/>
              <a:buChar char="•"/>
            </a:pPr>
            <a:r>
              <a:rPr lang="en-IN" dirty="0" smtClean="0"/>
              <a:t>Lead Agency</a:t>
            </a:r>
          </a:p>
          <a:p>
            <a:endParaRPr lang="en-IN" dirty="0" smtClean="0"/>
          </a:p>
          <a:p>
            <a:endParaRPr lang="en-IN" dirty="0" smtClean="0"/>
          </a:p>
          <a:p>
            <a:r>
              <a:rPr lang="en-IN" dirty="0" smtClean="0"/>
              <a:t>  </a:t>
            </a:r>
            <a:endParaRPr lang="en-US" dirty="0"/>
          </a:p>
        </p:txBody>
      </p:sp>
      <p:sp>
        <p:nvSpPr>
          <p:cNvPr id="7" name="Rectangle 6"/>
          <p:cNvSpPr/>
          <p:nvPr/>
        </p:nvSpPr>
        <p:spPr>
          <a:xfrm>
            <a:off x="5562600" y="5029200"/>
            <a:ext cx="2667000" cy="923330"/>
          </a:xfrm>
          <a:prstGeom prst="rect">
            <a:avLst/>
          </a:prstGeom>
        </p:spPr>
        <p:txBody>
          <a:bodyPr wrap="square">
            <a:spAutoFit/>
          </a:bodyPr>
          <a:lstStyle/>
          <a:p>
            <a:pPr>
              <a:buFont typeface="Arial" pitchFamily="34" charset="0"/>
              <a:buChar char="•"/>
            </a:pPr>
            <a:r>
              <a:rPr lang="en-IN" dirty="0" smtClean="0"/>
              <a:t>Road Safety Fund</a:t>
            </a:r>
          </a:p>
          <a:p>
            <a:pPr>
              <a:buFont typeface="Arial" pitchFamily="34" charset="0"/>
              <a:buChar char="•"/>
            </a:pPr>
            <a:r>
              <a:rPr lang="en-IN" dirty="0" smtClean="0"/>
              <a:t>DRSC</a:t>
            </a:r>
          </a:p>
          <a:p>
            <a:pPr>
              <a:buFont typeface="Arial" pitchFamily="34" charset="0"/>
              <a:buChar char="•"/>
            </a:pPr>
            <a:r>
              <a:rPr lang="en-IN" dirty="0" smtClean="0"/>
              <a:t>Punishments</a:t>
            </a:r>
          </a:p>
        </p:txBody>
      </p:sp>
      <p:sp>
        <p:nvSpPr>
          <p:cNvPr id="8" name="Rectangle 7"/>
          <p:cNvSpPr/>
          <p:nvPr/>
        </p:nvSpPr>
        <p:spPr>
          <a:xfrm>
            <a:off x="304800" y="609600"/>
            <a:ext cx="7924800" cy="923330"/>
          </a:xfrm>
          <a:prstGeom prst="rect">
            <a:avLst/>
          </a:prstGeom>
        </p:spPr>
        <p:txBody>
          <a:bodyPr wrap="square">
            <a:spAutoFit/>
          </a:bodyPr>
          <a:lstStyle/>
          <a:p>
            <a:pPr algn="just"/>
            <a:r>
              <a:rPr lang="en-IN" dirty="0" smtClean="0"/>
              <a:t>3. The Supreme Court Committee on Road Safety was constituted which gave directions on following issues:</a:t>
            </a:r>
          </a:p>
          <a:p>
            <a:pPr algn="just"/>
            <a:endParaRPr lang="en-IN" dirty="0" smtClean="0"/>
          </a:p>
        </p:txBody>
      </p:sp>
      <p:sp>
        <p:nvSpPr>
          <p:cNvPr id="9" name="Rectangle 8"/>
          <p:cNvSpPr/>
          <p:nvPr/>
        </p:nvSpPr>
        <p:spPr>
          <a:xfrm>
            <a:off x="533400" y="304800"/>
            <a:ext cx="7772400" cy="369332"/>
          </a:xfrm>
          <a:prstGeom prst="rect">
            <a:avLst/>
          </a:prstGeom>
        </p:spPr>
        <p:txBody>
          <a:bodyPr wrap="square">
            <a:spAutoFit/>
          </a:bodyPr>
          <a:lstStyle/>
          <a:p>
            <a:r>
              <a:rPr lang="en-US" dirty="0" smtClean="0">
                <a:solidFill>
                  <a:schemeClr val="bg1"/>
                </a:solidFill>
                <a:latin typeface="Bahnschrift SemiBold Condensed" pitchFamily="34" charset="0"/>
              </a:rPr>
              <a:t>JAMMU &amp; KASHMIR ROAD SAFETY COUNCIL </a:t>
            </a:r>
            <a:endParaRPr lang="en-US" dirty="0"/>
          </a:p>
        </p:txBody>
      </p:sp>
      <p:sp>
        <p:nvSpPr>
          <p:cNvPr id="10"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1000"/>
            <a:ext cx="5867400" cy="954107"/>
          </a:xfrm>
          <a:prstGeom prst="rect">
            <a:avLst/>
          </a:prstGeom>
          <a:noFill/>
        </p:spPr>
        <p:txBody>
          <a:bodyPr wrap="square" rtlCol="0">
            <a:spAutoFit/>
          </a:bodyPr>
          <a:lstStyle/>
          <a:p>
            <a:r>
              <a:rPr lang="en-IN" sz="2400" b="1" dirty="0" smtClean="0">
                <a:solidFill>
                  <a:schemeClr val="bg1"/>
                </a:solidFill>
              </a:rPr>
              <a:t>Road Accident Victim Fund Rules, 2019</a:t>
            </a:r>
            <a:endParaRPr lang="en-US" sz="2400" dirty="0" smtClean="0">
              <a:solidFill>
                <a:schemeClr val="bg1"/>
              </a:solidFill>
            </a:endParaRPr>
          </a:p>
          <a:p>
            <a:endParaRPr lang="en-US" sz="3200" dirty="0"/>
          </a:p>
        </p:txBody>
      </p:sp>
      <p:sp>
        <p:nvSpPr>
          <p:cNvPr id="8" name="TextBox 7"/>
          <p:cNvSpPr txBox="1"/>
          <p:nvPr/>
        </p:nvSpPr>
        <p:spPr>
          <a:xfrm>
            <a:off x="762000" y="3276600"/>
            <a:ext cx="5867400" cy="584775"/>
          </a:xfrm>
          <a:prstGeom prst="rect">
            <a:avLst/>
          </a:prstGeom>
          <a:noFill/>
        </p:spPr>
        <p:txBody>
          <a:bodyPr wrap="square" rtlCol="0">
            <a:spAutoFit/>
          </a:bodyPr>
          <a:lstStyle/>
          <a:p>
            <a:r>
              <a:rPr lang="en-IN" sz="1400" b="1" dirty="0" smtClean="0"/>
              <a:t>Salient features of Road Accident Victim Fund Rules, 2019:</a:t>
            </a:r>
            <a:endParaRPr lang="en-US" sz="1400" b="1" dirty="0" smtClean="0"/>
          </a:p>
          <a:p>
            <a:endParaRPr lang="en-US" dirty="0"/>
          </a:p>
        </p:txBody>
      </p:sp>
      <p:sp>
        <p:nvSpPr>
          <p:cNvPr id="10" name="TextBox 9"/>
          <p:cNvSpPr txBox="1"/>
          <p:nvPr/>
        </p:nvSpPr>
        <p:spPr>
          <a:xfrm>
            <a:off x="1371600" y="4038600"/>
            <a:ext cx="6705600" cy="1231106"/>
          </a:xfrm>
          <a:prstGeom prst="rect">
            <a:avLst/>
          </a:prstGeom>
          <a:noFill/>
        </p:spPr>
        <p:txBody>
          <a:bodyPr wrap="square" rtlCol="0">
            <a:spAutoFit/>
          </a:bodyPr>
          <a:lstStyle/>
          <a:p>
            <a:pPr lvl="0">
              <a:buFont typeface="Arial" pitchFamily="34" charset="0"/>
              <a:buChar char="•"/>
            </a:pPr>
            <a:r>
              <a:rPr lang="en-IN" sz="1400" dirty="0" smtClean="0"/>
              <a:t> Compensation on account of Death : Rs.  1,00,000.00</a:t>
            </a:r>
            <a:endParaRPr lang="en-US" sz="1400" dirty="0" smtClean="0"/>
          </a:p>
          <a:p>
            <a:pPr lvl="0">
              <a:buFont typeface="Arial" pitchFamily="34" charset="0"/>
              <a:buChar char="•"/>
            </a:pPr>
            <a:r>
              <a:rPr lang="en-IN" sz="1400" dirty="0" smtClean="0"/>
              <a:t> Compensation on account of Permanent Disability : Rs. 75,000.00</a:t>
            </a:r>
            <a:endParaRPr lang="en-US" sz="1400" dirty="0" smtClean="0"/>
          </a:p>
          <a:p>
            <a:pPr lvl="0">
              <a:buFont typeface="Arial" pitchFamily="34" charset="0"/>
              <a:buChar char="•"/>
            </a:pPr>
            <a:r>
              <a:rPr lang="en-IN" sz="1400" dirty="0" smtClean="0"/>
              <a:t> Compensation on account of Grievous Injury : Rs. 50,000.00</a:t>
            </a:r>
            <a:endParaRPr lang="en-US" sz="1400" dirty="0" smtClean="0"/>
          </a:p>
          <a:p>
            <a:pPr lvl="0">
              <a:buFont typeface="Arial" pitchFamily="34" charset="0"/>
              <a:buChar char="•"/>
            </a:pPr>
            <a:r>
              <a:rPr lang="en-IN" sz="1400" dirty="0" smtClean="0"/>
              <a:t> Compensation on account of Minor Injury: Rs. 10,000.00</a:t>
            </a:r>
            <a:endParaRPr lang="en-US" sz="1400" dirty="0" smtClean="0"/>
          </a:p>
          <a:p>
            <a:pPr>
              <a:buFont typeface="Arial" pitchFamily="34" charset="0"/>
              <a:buChar char="•"/>
            </a:pPr>
            <a:endParaRPr lang="en-US" dirty="0"/>
          </a:p>
        </p:txBody>
      </p:sp>
      <p:sp>
        <p:nvSpPr>
          <p:cNvPr id="9" name="Rectangle 8"/>
          <p:cNvSpPr/>
          <p:nvPr/>
        </p:nvSpPr>
        <p:spPr>
          <a:xfrm>
            <a:off x="762000" y="1219200"/>
            <a:ext cx="7620000" cy="1323439"/>
          </a:xfrm>
          <a:prstGeom prst="rect">
            <a:avLst/>
          </a:prstGeom>
        </p:spPr>
        <p:txBody>
          <a:bodyPr wrap="square">
            <a:spAutoFit/>
          </a:bodyPr>
          <a:lstStyle/>
          <a:p>
            <a:pPr algn="just"/>
            <a:r>
              <a:rPr lang="en-IN" sz="1600" dirty="0" smtClean="0"/>
              <a:t>Notified vide Government Order No. 02-JK(TR) of 2020 dated 08-01-2020 Road Accident Victim Fund Rules, 2019 have been notified for providing immediate succour to the dependents/kith and </a:t>
            </a:r>
            <a:r>
              <a:rPr lang="en-IN" sz="1600" dirty="0" err="1" smtClean="0"/>
              <a:t>kins</a:t>
            </a:r>
            <a:r>
              <a:rPr lang="en-IN" sz="1600" dirty="0" smtClean="0"/>
              <a:t> /legal heirs of the persons killed / injured in road accidents These rules shall also be applicable to Hit and Run cases, passenger victims and road users / pedestrians.</a:t>
            </a:r>
            <a:endParaRPr lang="en-US" sz="1600" dirty="0"/>
          </a:p>
        </p:txBody>
      </p:sp>
      <p:sp>
        <p:nvSpPr>
          <p:cNvPr id="7" name="Slide Number Placeholder 6"/>
          <p:cNvSpPr>
            <a:spLocks noGrp="1"/>
          </p:cNvSpPr>
          <p:nvPr>
            <p:ph type="sldNum" sz="quarter" idx="10"/>
          </p:nvPr>
        </p:nvSpPr>
        <p:spPr/>
        <p:txBody>
          <a:bodyPr/>
          <a:lstStyle/>
          <a:p>
            <a:fld id="{B6F15528-21DE-4FAA-801E-634DDDAF4B2B}" type="slidenum">
              <a:rPr lang="en-US" smtClean="0">
                <a:solidFill>
                  <a:schemeClr val="tx1"/>
                </a:solidFill>
              </a:rPr>
              <a:pPr/>
              <a:t>37</a:t>
            </a:fld>
            <a:endParaRPr lang="en-US"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7467600" cy="830997"/>
          </a:xfrm>
          <a:prstGeom prst="rect">
            <a:avLst/>
          </a:prstGeom>
          <a:noFill/>
        </p:spPr>
        <p:txBody>
          <a:bodyPr wrap="square" rtlCol="0">
            <a:spAutoFit/>
          </a:bodyPr>
          <a:lstStyle/>
          <a:p>
            <a:r>
              <a:rPr lang="en-IN" sz="2000" b="1" dirty="0" smtClean="0">
                <a:solidFill>
                  <a:schemeClr val="bg1"/>
                </a:solidFill>
              </a:rPr>
              <a:t>Road Accident Data Management System (RADMS)</a:t>
            </a:r>
            <a:endParaRPr lang="en-US" sz="2000" b="1" dirty="0" smtClean="0">
              <a:solidFill>
                <a:schemeClr val="bg1"/>
              </a:solidFill>
            </a:endParaRPr>
          </a:p>
          <a:p>
            <a:endParaRPr lang="en-US" sz="2800" dirty="0"/>
          </a:p>
        </p:txBody>
      </p:sp>
      <p:sp>
        <p:nvSpPr>
          <p:cNvPr id="8" name="TextBox 7"/>
          <p:cNvSpPr txBox="1"/>
          <p:nvPr/>
        </p:nvSpPr>
        <p:spPr>
          <a:xfrm>
            <a:off x="609600" y="1143000"/>
            <a:ext cx="7772400" cy="1754326"/>
          </a:xfrm>
          <a:prstGeom prst="rect">
            <a:avLst/>
          </a:prstGeom>
          <a:solidFill>
            <a:schemeClr val="accent3">
              <a:lumMod val="20000"/>
              <a:lumOff val="80000"/>
            </a:schemeClr>
          </a:solidFill>
        </p:spPr>
        <p:txBody>
          <a:bodyPr wrap="square" rtlCol="0">
            <a:spAutoFit/>
          </a:bodyPr>
          <a:lstStyle/>
          <a:p>
            <a:pPr algn="just"/>
            <a:r>
              <a:rPr lang="en-IN" b="1" dirty="0" smtClean="0"/>
              <a:t>In order to collect and analyse Data related to accidents, an Application namely Road Accident Data Management System (RADMS) developed NIELIT is being used in our Union Territory with it’s ,main data Processing Centre functioning in the office of Transport Commissioner, Rail Head Jammu. The data is collected on this Web- Based Application which is connected with the Central Office and analyzed to identify major causes of accidents</a:t>
            </a:r>
            <a:endParaRPr lang="en-US" sz="1400" b="1" dirty="0"/>
          </a:p>
        </p:txBody>
      </p:sp>
      <p:sp>
        <p:nvSpPr>
          <p:cNvPr id="7" name="Rounded Rectangle 6"/>
          <p:cNvSpPr/>
          <p:nvPr/>
        </p:nvSpPr>
        <p:spPr>
          <a:xfrm>
            <a:off x="7315200" y="3429000"/>
            <a:ext cx="1371600" cy="3048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14600" y="3429000"/>
            <a:ext cx="1524000" cy="3048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19800" y="3429000"/>
            <a:ext cx="1524000" cy="30480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76400" y="3429000"/>
            <a:ext cx="1295400" cy="30480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 y="3429000"/>
            <a:ext cx="1371600" cy="3048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953000" y="3429000"/>
            <a:ext cx="1295400" cy="3048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3352800"/>
            <a:ext cx="6096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5" name="TextBox 14"/>
          <p:cNvSpPr txBox="1"/>
          <p:nvPr/>
        </p:nvSpPr>
        <p:spPr>
          <a:xfrm>
            <a:off x="3124200" y="3352800"/>
            <a:ext cx="6096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6" name="TextBox 15"/>
          <p:cNvSpPr txBox="1"/>
          <p:nvPr/>
        </p:nvSpPr>
        <p:spPr>
          <a:xfrm>
            <a:off x="5334000" y="3352800"/>
            <a:ext cx="60960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7" name="TextBox 16"/>
          <p:cNvSpPr txBox="1"/>
          <p:nvPr/>
        </p:nvSpPr>
        <p:spPr>
          <a:xfrm>
            <a:off x="7848600" y="3352800"/>
            <a:ext cx="60960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22" name="TextBox 21"/>
          <p:cNvSpPr txBox="1"/>
          <p:nvPr/>
        </p:nvSpPr>
        <p:spPr>
          <a:xfrm>
            <a:off x="762000" y="3733800"/>
            <a:ext cx="1524000" cy="1938992"/>
          </a:xfrm>
          <a:prstGeom prst="rect">
            <a:avLst/>
          </a:prstGeom>
          <a:solidFill>
            <a:schemeClr val="accent3">
              <a:lumMod val="60000"/>
              <a:lumOff val="40000"/>
            </a:schemeClr>
          </a:solidFill>
        </p:spPr>
        <p:txBody>
          <a:bodyPr wrap="square" rtlCol="0">
            <a:spAutoFit/>
          </a:bodyPr>
          <a:lstStyle/>
          <a:p>
            <a:r>
              <a:rPr lang="en-US" sz="1200" dirty="0" smtClean="0"/>
              <a:t>Road accidents have a definite impact in terms of lives , welfare and traffic congestion especially with increase in mobility and number of overall vehicles.</a:t>
            </a:r>
          </a:p>
          <a:p>
            <a:endParaRPr lang="en-US" sz="1200" dirty="0" smtClean="0"/>
          </a:p>
          <a:p>
            <a:endParaRPr lang="en-US" sz="1200" dirty="0"/>
          </a:p>
        </p:txBody>
      </p:sp>
      <p:sp>
        <p:nvSpPr>
          <p:cNvPr id="23" name="TextBox 22"/>
          <p:cNvSpPr txBox="1"/>
          <p:nvPr/>
        </p:nvSpPr>
        <p:spPr>
          <a:xfrm>
            <a:off x="2286000" y="3733800"/>
            <a:ext cx="1600200" cy="1938992"/>
          </a:xfrm>
          <a:prstGeom prst="rect">
            <a:avLst/>
          </a:prstGeom>
          <a:solidFill>
            <a:srgbClr val="339966"/>
          </a:solidFill>
        </p:spPr>
        <p:txBody>
          <a:bodyPr wrap="square" rtlCol="0">
            <a:spAutoFit/>
          </a:bodyPr>
          <a:lstStyle/>
          <a:p>
            <a:r>
              <a:rPr lang="en-IN" sz="1200" dirty="0" smtClean="0"/>
              <a:t>RADMS is a fully integrated web-based application that can be used for scientific road safety management. The application is completely GIS based facilitating officers to click accident spot picture.</a:t>
            </a:r>
            <a:endParaRPr lang="en-US" sz="1200" dirty="0"/>
          </a:p>
        </p:txBody>
      </p:sp>
      <p:sp>
        <p:nvSpPr>
          <p:cNvPr id="24" name="TextBox 23"/>
          <p:cNvSpPr txBox="1"/>
          <p:nvPr/>
        </p:nvSpPr>
        <p:spPr>
          <a:xfrm>
            <a:off x="5105400" y="3733800"/>
            <a:ext cx="1752600" cy="1938992"/>
          </a:xfrm>
          <a:prstGeom prst="rect">
            <a:avLst/>
          </a:prstGeom>
          <a:solidFill>
            <a:schemeClr val="accent3">
              <a:lumMod val="60000"/>
              <a:lumOff val="40000"/>
            </a:schemeClr>
          </a:solidFill>
        </p:spPr>
        <p:txBody>
          <a:bodyPr wrap="square" rtlCol="0">
            <a:spAutoFit/>
          </a:bodyPr>
          <a:lstStyle/>
          <a:p>
            <a:r>
              <a:rPr lang="en-US" sz="1200" dirty="0" smtClean="0"/>
              <a:t>RADMS is backed by a powerful GIS engine that supports multiple GIS accident data on digital maps and enables In-Depth GIS based accident black spot identification.</a:t>
            </a:r>
          </a:p>
          <a:p>
            <a:endParaRPr lang="en-US" sz="1200" dirty="0" smtClean="0"/>
          </a:p>
          <a:p>
            <a:endParaRPr lang="en-US" sz="1200" dirty="0"/>
          </a:p>
        </p:txBody>
      </p:sp>
      <p:sp>
        <p:nvSpPr>
          <p:cNvPr id="25" name="TextBox 24"/>
          <p:cNvSpPr txBox="1"/>
          <p:nvPr/>
        </p:nvSpPr>
        <p:spPr>
          <a:xfrm>
            <a:off x="6858000" y="3733800"/>
            <a:ext cx="1752600" cy="1938992"/>
          </a:xfrm>
          <a:prstGeom prst="rect">
            <a:avLst/>
          </a:prstGeom>
          <a:solidFill>
            <a:srgbClr val="339966"/>
          </a:solidFill>
        </p:spPr>
        <p:txBody>
          <a:bodyPr wrap="square" rtlCol="0">
            <a:spAutoFit/>
          </a:bodyPr>
          <a:lstStyle/>
          <a:p>
            <a:r>
              <a:rPr lang="en-US" sz="1200" dirty="0" smtClean="0"/>
              <a:t>RADMS Provides road accident data to the stakeholders which in turn enables them to perform an In-Depth Analysis using different visualization techniques like graphical analysis tabular compilation and conclusive observation.</a:t>
            </a:r>
            <a:endParaRPr lang="en-US" sz="1200" dirty="0"/>
          </a:p>
        </p:txBody>
      </p:sp>
      <p:sp>
        <p:nvSpPr>
          <p:cNvPr id="20"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38</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HP\Downloads\unnamed.jpg"/>
          <p:cNvPicPr>
            <a:picLocks noChangeAspect="1" noChangeArrowheads="1"/>
          </p:cNvPicPr>
          <p:nvPr/>
        </p:nvPicPr>
        <p:blipFill>
          <a:blip r:embed="rId2" cstate="print"/>
          <a:srcRect/>
          <a:stretch>
            <a:fillRect/>
          </a:stretch>
        </p:blipFill>
        <p:spPr bwMode="auto">
          <a:xfrm>
            <a:off x="838200" y="2971800"/>
            <a:ext cx="7924800" cy="2971799"/>
          </a:xfrm>
          <a:prstGeom prst="rect">
            <a:avLst/>
          </a:prstGeom>
          <a:noFill/>
        </p:spPr>
      </p:pic>
      <p:sp>
        <p:nvSpPr>
          <p:cNvPr id="2" name="TextBox 1"/>
          <p:cNvSpPr txBox="1"/>
          <p:nvPr/>
        </p:nvSpPr>
        <p:spPr>
          <a:xfrm>
            <a:off x="838200" y="392668"/>
            <a:ext cx="80772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JAMMU AND KASHMIR ROAD TRANSPORT COORPORATIPON </a:t>
            </a:r>
            <a:endParaRPr lang="en-US" dirty="0">
              <a:solidFill>
                <a:schemeClr val="bg1"/>
              </a:solidFill>
              <a:latin typeface="Bahnschrift SemiBold Condensed" pitchFamily="34" charset="0"/>
            </a:endParaRPr>
          </a:p>
        </p:txBody>
      </p:sp>
      <p:sp>
        <p:nvSpPr>
          <p:cNvPr id="4" name="TextBox 3"/>
          <p:cNvSpPr txBox="1"/>
          <p:nvPr/>
        </p:nvSpPr>
        <p:spPr>
          <a:xfrm>
            <a:off x="685800" y="1295400"/>
            <a:ext cx="8077200" cy="1969770"/>
          </a:xfrm>
          <a:prstGeom prst="rect">
            <a:avLst/>
          </a:prstGeom>
          <a:noFill/>
        </p:spPr>
        <p:txBody>
          <a:bodyPr wrap="square" rtlCol="0">
            <a:spAutoFit/>
          </a:bodyPr>
          <a:lstStyle/>
          <a:p>
            <a:pPr>
              <a:buFont typeface="Arial" pitchFamily="34" charset="0"/>
              <a:buChar char="•"/>
            </a:pPr>
            <a:r>
              <a:rPr lang="en-US" sz="1200" b="1" dirty="0" smtClean="0">
                <a:solidFill>
                  <a:srgbClr val="339966"/>
                </a:solidFill>
              </a:rPr>
              <a:t> </a:t>
            </a:r>
            <a:r>
              <a:rPr lang="en-US" sz="1200" b="1" dirty="0" smtClean="0"/>
              <a:t>Established on 1</a:t>
            </a:r>
            <a:r>
              <a:rPr lang="en-US" sz="1200" b="1" baseline="30000" dirty="0" smtClean="0"/>
              <a:t>st</a:t>
            </a:r>
            <a:r>
              <a:rPr lang="en-US" sz="1200" b="1" dirty="0" smtClean="0"/>
              <a:t> Sept. 1976 under the Road Transport Act, 1950</a:t>
            </a:r>
          </a:p>
          <a:p>
            <a:pPr>
              <a:buFont typeface="Arial" pitchFamily="34" charset="0"/>
              <a:buChar char="•"/>
            </a:pPr>
            <a:r>
              <a:rPr lang="en-US" sz="1200" b="1" dirty="0" smtClean="0"/>
              <a:t> Previously a Government Transport Undertaking (GTU) established in Jan 1948 </a:t>
            </a:r>
          </a:p>
          <a:p>
            <a:pPr>
              <a:buFont typeface="Arial" pitchFamily="34" charset="0"/>
              <a:buChar char="•"/>
            </a:pPr>
            <a:r>
              <a:rPr lang="en-US" sz="1200" b="1" dirty="0" smtClean="0"/>
              <a:t>Staff Strength – 2051</a:t>
            </a:r>
          </a:p>
          <a:p>
            <a:pPr>
              <a:buFont typeface="Arial" pitchFamily="34" charset="0"/>
              <a:buChar char="•"/>
            </a:pPr>
            <a:r>
              <a:rPr lang="en-US" sz="1200" b="1" dirty="0" smtClean="0"/>
              <a:t>Fleet – 854</a:t>
            </a:r>
          </a:p>
          <a:p>
            <a:pPr>
              <a:buFont typeface="Arial" pitchFamily="34" charset="0"/>
              <a:buChar char="•"/>
            </a:pPr>
            <a:r>
              <a:rPr lang="en-US" sz="1400" b="1" dirty="0" smtClean="0"/>
              <a:t>Coverage (</a:t>
            </a:r>
            <a:r>
              <a:rPr lang="en-US" sz="1400" b="1" dirty="0" err="1" smtClean="0"/>
              <a:t>appx</a:t>
            </a:r>
            <a:r>
              <a:rPr lang="en-US" sz="1400" b="1" dirty="0" smtClean="0"/>
              <a:t>.) 2019-20</a:t>
            </a:r>
          </a:p>
          <a:p>
            <a:pPr>
              <a:buFont typeface="Arial" pitchFamily="34" charset="0"/>
              <a:buChar char="•"/>
            </a:pPr>
            <a:r>
              <a:rPr lang="en-US" sz="1200" b="1" dirty="0" smtClean="0"/>
              <a:t>15 </a:t>
            </a:r>
            <a:r>
              <a:rPr lang="en-US" sz="1200" b="1" dirty="0" err="1" smtClean="0"/>
              <a:t>lakh</a:t>
            </a:r>
            <a:r>
              <a:rPr lang="en-US" sz="1200" b="1" dirty="0" smtClean="0"/>
              <a:t> km/month</a:t>
            </a:r>
          </a:p>
          <a:p>
            <a:pPr>
              <a:buFont typeface="Arial" pitchFamily="34" charset="0"/>
              <a:buChar char="•"/>
            </a:pPr>
            <a:r>
              <a:rPr lang="en-US" sz="1200" b="1" dirty="0" smtClean="0"/>
              <a:t>3.8 </a:t>
            </a:r>
            <a:r>
              <a:rPr lang="en-US" sz="1200" b="1" dirty="0" err="1" smtClean="0"/>
              <a:t>lakh</a:t>
            </a:r>
            <a:r>
              <a:rPr lang="en-US" sz="1200" b="1" dirty="0" smtClean="0"/>
              <a:t> passengers/month</a:t>
            </a:r>
          </a:p>
          <a:p>
            <a:pPr>
              <a:buFont typeface="Arial" pitchFamily="34" charset="0"/>
              <a:buChar char="•"/>
            </a:pPr>
            <a:r>
              <a:rPr lang="en-US" sz="1200" b="1" dirty="0" smtClean="0"/>
              <a:t>3.15 </a:t>
            </a:r>
            <a:r>
              <a:rPr lang="en-US" sz="1200" b="1" dirty="0" err="1" smtClean="0"/>
              <a:t>lakh</a:t>
            </a:r>
            <a:r>
              <a:rPr lang="en-US" sz="1200" b="1" dirty="0" smtClean="0"/>
              <a:t> </a:t>
            </a:r>
            <a:r>
              <a:rPr lang="en-US" sz="1200" b="1" dirty="0" err="1" smtClean="0"/>
              <a:t>Qtls</a:t>
            </a:r>
            <a:r>
              <a:rPr lang="en-US" sz="1200" b="1" dirty="0" smtClean="0"/>
              <a:t> cargo/month</a:t>
            </a:r>
          </a:p>
          <a:p>
            <a:endParaRPr lang="en-US" sz="1200" b="1" dirty="0" smtClean="0">
              <a:solidFill>
                <a:srgbClr val="339966"/>
              </a:solidFill>
            </a:endParaRPr>
          </a:p>
          <a:p>
            <a:pPr>
              <a:buFont typeface="Arial" pitchFamily="34" charset="0"/>
              <a:buChar char="•"/>
            </a:pPr>
            <a:endParaRPr lang="en-US" sz="1200" b="1" dirty="0">
              <a:solidFill>
                <a:srgbClr val="339966"/>
              </a:solidFill>
            </a:endParaRPr>
          </a:p>
        </p:txBody>
      </p:sp>
      <p:sp>
        <p:nvSpPr>
          <p:cNvPr id="9" name="Rectangle 8"/>
          <p:cNvSpPr/>
          <p:nvPr/>
        </p:nvSpPr>
        <p:spPr>
          <a:xfrm>
            <a:off x="7543800" y="2895600"/>
            <a:ext cx="990600" cy="369332"/>
          </a:xfrm>
          <a:prstGeom prst="rect">
            <a:avLst/>
          </a:prstGeom>
        </p:spPr>
        <p:txBody>
          <a:bodyPr wrap="square">
            <a:spAutoFit/>
          </a:bodyPr>
          <a:lstStyle/>
          <a:p>
            <a:r>
              <a:rPr lang="en-US" b="1" dirty="0" smtClean="0">
                <a:latin typeface="Bahnschrift SemiBold Condensed" pitchFamily="34" charset="0"/>
              </a:rPr>
              <a:t>JKRTC</a:t>
            </a:r>
            <a:endParaRPr lang="en-US" dirty="0"/>
          </a:p>
        </p:txBody>
      </p:sp>
      <p:sp>
        <p:nvSpPr>
          <p:cNvPr id="10" name="TextBox 9"/>
          <p:cNvSpPr txBox="1"/>
          <p:nvPr/>
        </p:nvSpPr>
        <p:spPr>
          <a:xfrm>
            <a:off x="685800" y="914400"/>
            <a:ext cx="2362200" cy="369332"/>
          </a:xfrm>
          <a:prstGeom prst="rect">
            <a:avLst/>
          </a:prstGeom>
          <a:noFill/>
        </p:spPr>
        <p:txBody>
          <a:bodyPr wrap="square" rtlCol="0">
            <a:spAutoFit/>
          </a:bodyPr>
          <a:lstStyle/>
          <a:p>
            <a:r>
              <a:rPr lang="en-IN" dirty="0" smtClean="0"/>
              <a:t>AT A GLANCE</a:t>
            </a:r>
            <a:endParaRPr lang="en-US" dirty="0"/>
          </a:p>
        </p:txBody>
      </p:sp>
      <p:sp>
        <p:nvSpPr>
          <p:cNvPr id="12"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39</a:t>
            </a:fld>
            <a:endParaRPr lang="en-US" dirty="0">
              <a:solidFill>
                <a:schemeClr val="bg1">
                  <a:lumMod val="9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38200" y="685801"/>
          <a:ext cx="7467601" cy="5334064"/>
        </p:xfrm>
        <a:graphic>
          <a:graphicData uri="http://schemas.openxmlformats.org/drawingml/2006/table">
            <a:tbl>
              <a:tblPr/>
              <a:tblGrid>
                <a:gridCol w="774634"/>
                <a:gridCol w="1936712"/>
                <a:gridCol w="1860654"/>
                <a:gridCol w="990600"/>
                <a:gridCol w="1905001"/>
              </a:tblGrid>
              <a:tr h="189018">
                <a:tc gridSpan="4">
                  <a:txBody>
                    <a:bodyPr/>
                    <a:lstStyle/>
                    <a:p>
                      <a:pPr marL="0" marR="0" algn="ctr">
                        <a:lnSpc>
                          <a:spcPct val="115000"/>
                        </a:lnSpc>
                        <a:spcBef>
                          <a:spcPts val="0"/>
                        </a:spcBef>
                        <a:spcAft>
                          <a:spcPts val="0"/>
                        </a:spcAft>
                      </a:pPr>
                      <a:r>
                        <a:rPr lang="en-IN" sz="1000" b="1" dirty="0" smtClean="0">
                          <a:latin typeface="Calibri"/>
                          <a:ea typeface="Calibri"/>
                          <a:cs typeface="Times New Roman"/>
                        </a:rPr>
                        <a:t>Motor</a:t>
                      </a:r>
                      <a:r>
                        <a:rPr lang="en-IN" sz="1000" b="1" baseline="0" dirty="0" smtClean="0">
                          <a:latin typeface="Calibri"/>
                          <a:ea typeface="Calibri"/>
                          <a:cs typeface="Times New Roman"/>
                        </a:rPr>
                        <a:t> </a:t>
                      </a:r>
                      <a:r>
                        <a:rPr lang="en-IN" sz="1000" b="1" baseline="0" smtClean="0">
                          <a:latin typeface="Calibri"/>
                          <a:ea typeface="Calibri"/>
                          <a:cs typeface="Times New Roman"/>
                        </a:rPr>
                        <a:t>Vehicles Department</a:t>
                      </a:r>
                      <a:endParaRPr lang="en-US" sz="10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endParaRPr lang="en-US" sz="10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09">
                <a:tc>
                  <a:txBody>
                    <a:bodyPr/>
                    <a:lstStyle/>
                    <a:p>
                      <a:pPr marL="0" marR="0" algn="just">
                        <a:lnSpc>
                          <a:spcPct val="115000"/>
                        </a:lnSpc>
                        <a:spcBef>
                          <a:spcPts val="0"/>
                        </a:spcBef>
                        <a:spcAft>
                          <a:spcPts val="0"/>
                        </a:spcAft>
                      </a:pPr>
                      <a:r>
                        <a:rPr lang="en-IN" sz="800" b="1" dirty="0" smtClean="0">
                          <a:latin typeface="Tahoma"/>
                          <a:ea typeface="Calibri"/>
                          <a:cs typeface="Times New Roman"/>
                        </a:rPr>
                        <a:t>S.</a:t>
                      </a:r>
                    </a:p>
                    <a:p>
                      <a:pPr marL="0" marR="0" algn="just">
                        <a:lnSpc>
                          <a:spcPct val="115000"/>
                        </a:lnSpc>
                        <a:spcBef>
                          <a:spcPts val="0"/>
                        </a:spcBef>
                        <a:spcAft>
                          <a:spcPts val="0"/>
                        </a:spcAft>
                      </a:pPr>
                      <a:r>
                        <a:rPr lang="en-IN" sz="800" b="1" dirty="0" smtClean="0">
                          <a:latin typeface="Tahoma"/>
                          <a:ea typeface="Calibri"/>
                          <a:cs typeface="Times New Roman"/>
                        </a:rPr>
                        <a:t>No.</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1" dirty="0">
                          <a:latin typeface="Tahoma"/>
                          <a:ea typeface="Calibri"/>
                          <a:cs typeface="Times New Roman"/>
                        </a:rPr>
                        <a:t>Name of the </a:t>
                      </a:r>
                      <a:r>
                        <a:rPr lang="en-IN" sz="800" b="1" dirty="0" smtClean="0">
                          <a:latin typeface="Tahoma"/>
                          <a:ea typeface="Calibri"/>
                          <a:cs typeface="Times New Roman"/>
                        </a:rPr>
                        <a:t>Officer</a:t>
                      </a:r>
                    </a:p>
                    <a:p>
                      <a:pPr marL="0" marR="0" algn="just">
                        <a:lnSpc>
                          <a:spcPct val="115000"/>
                        </a:lnSpc>
                        <a:spcBef>
                          <a:spcPts val="0"/>
                        </a:spcBef>
                        <a:spcAft>
                          <a:spcPts val="0"/>
                        </a:spcAft>
                      </a:pPr>
                      <a:r>
                        <a:rPr lang="en-IN" sz="800" b="1" dirty="0" smtClean="0">
                          <a:latin typeface="Tahoma"/>
                          <a:ea typeface="Calibri"/>
                          <a:cs typeface="Times New Roman"/>
                        </a:rPr>
                        <a:t>S/</a:t>
                      </a:r>
                      <a:r>
                        <a:rPr lang="en-IN" sz="800" b="1" dirty="0" err="1" smtClean="0">
                          <a:latin typeface="Tahoma"/>
                          <a:ea typeface="Calibri"/>
                          <a:cs typeface="Times New Roman"/>
                        </a:rPr>
                        <a:t>Shri</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1" dirty="0">
                          <a:latin typeface="Tahoma"/>
                          <a:ea typeface="Calibri"/>
                          <a:cs typeface="Times New Roman"/>
                        </a:rPr>
                        <a:t>Designation</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1" dirty="0">
                          <a:latin typeface="Tahoma"/>
                          <a:ea typeface="Calibri"/>
                          <a:cs typeface="Times New Roman"/>
                        </a:rPr>
                        <a:t>Mobile No.</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1" dirty="0" smtClean="0">
                          <a:latin typeface="Calibri"/>
                          <a:ea typeface="Calibri"/>
                          <a:cs typeface="Times New Roman"/>
                        </a:rPr>
                        <a:t>E-Mail </a:t>
                      </a:r>
                      <a:endParaRPr lang="en-US" sz="8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a:latin typeface="Tahoma"/>
                          <a:ea typeface="Calibri"/>
                          <a:cs typeface="Times New Roman"/>
                        </a:rPr>
                        <a:t>01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Pardeep</a:t>
                      </a:r>
                      <a:r>
                        <a:rPr lang="en-IN" sz="800" dirty="0">
                          <a:latin typeface="Tahoma"/>
                          <a:ea typeface="Calibri"/>
                          <a:cs typeface="Times New Roman"/>
                        </a:rPr>
                        <a:t> Kumar, 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Transport </a:t>
                      </a:r>
                      <a:r>
                        <a:rPr lang="en-IN" sz="800" dirty="0" smtClean="0">
                          <a:latin typeface="Tahoma"/>
                          <a:ea typeface="Calibri"/>
                          <a:cs typeface="Times New Roman"/>
                        </a:rPr>
                        <a:t>Commissioner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9419124121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2"/>
                        </a:rPr>
                        <a:t>tptcommissionerjk@gmail.com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02</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Raman Kumar </a:t>
                      </a:r>
                      <a:r>
                        <a:rPr lang="en-IN" sz="800" dirty="0" err="1">
                          <a:latin typeface="Tahoma"/>
                          <a:ea typeface="Calibri"/>
                          <a:cs typeface="Times New Roman"/>
                        </a:rPr>
                        <a:t>Kesar</a:t>
                      </a:r>
                      <a:r>
                        <a:rPr lang="en-IN" sz="800" dirty="0">
                          <a:latin typeface="Tahoma"/>
                          <a:ea typeface="Calibri"/>
                          <a:cs typeface="Times New Roman"/>
                        </a:rPr>
                        <a:t>, 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Addl. Transport Commissioner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a:latin typeface="Tahoma"/>
                          <a:ea typeface="Calibri"/>
                          <a:cs typeface="Times New Roman"/>
                        </a:rPr>
                        <a:t>9419157901</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IN" sz="800" dirty="0" smtClean="0">
                          <a:latin typeface="+mn-lt"/>
                          <a:ea typeface="Calibri"/>
                          <a:cs typeface="Times New Roman"/>
                          <a:hlinkClick r:id="rId2"/>
                        </a:rPr>
                        <a:t>tptcommissionerjk@gmail.com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03</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Gurmukh</a:t>
                      </a:r>
                      <a:r>
                        <a:rPr lang="en-IN" sz="800" dirty="0">
                          <a:latin typeface="Tahoma"/>
                          <a:ea typeface="Calibri"/>
                          <a:cs typeface="Times New Roman"/>
                        </a:rPr>
                        <a:t> Singh, 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Jt</a:t>
                      </a:r>
                      <a:r>
                        <a:rPr lang="en-IN" sz="800" dirty="0">
                          <a:latin typeface="Tahoma"/>
                          <a:ea typeface="Calibri"/>
                          <a:cs typeface="Times New Roman"/>
                        </a:rPr>
                        <a:t> Transport Commissioner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a:latin typeface="Tahoma"/>
                          <a:ea typeface="Calibri"/>
                          <a:cs typeface="Times New Roman"/>
                        </a:rPr>
                        <a:t>9419114670 </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IN" sz="800" dirty="0" smtClean="0">
                          <a:latin typeface="+mn-lt"/>
                          <a:ea typeface="Calibri"/>
                          <a:cs typeface="Times New Roman"/>
                          <a:hlinkClick r:id="rId2"/>
                        </a:rPr>
                        <a:t>tptcommissionerjk@gmail.com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04</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Shammi</a:t>
                      </a:r>
                      <a:r>
                        <a:rPr lang="en-IN" sz="800" dirty="0">
                          <a:latin typeface="Tahoma"/>
                          <a:ea typeface="Calibri"/>
                          <a:cs typeface="Times New Roman"/>
                        </a:rPr>
                        <a:t> Kumar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Assistant Transport </a:t>
                      </a:r>
                      <a:r>
                        <a:rPr lang="en-IN" sz="800" dirty="0" smtClean="0">
                          <a:latin typeface="Tahoma"/>
                          <a:ea typeface="Calibri"/>
                          <a:cs typeface="Times New Roman"/>
                        </a:rPr>
                        <a:t>Commissioner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9419197999</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IN" sz="800" dirty="0" smtClean="0">
                          <a:latin typeface="+mn-lt"/>
                          <a:ea typeface="Calibri"/>
                          <a:cs typeface="Times New Roman"/>
                          <a:hlinkClick r:id="rId2"/>
                        </a:rPr>
                        <a:t>tptcommissionerjk@gmail.com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956">
                <a:tc gridSpan="4">
                  <a:txBody>
                    <a:bodyPr/>
                    <a:lstStyle/>
                    <a:p>
                      <a:pPr marL="0" marR="0" algn="just">
                        <a:lnSpc>
                          <a:spcPct val="115000"/>
                        </a:lnSpc>
                        <a:spcBef>
                          <a:spcPts val="0"/>
                        </a:spcBef>
                        <a:spcAft>
                          <a:spcPts val="0"/>
                        </a:spcAft>
                      </a:pPr>
                      <a:r>
                        <a:rPr lang="en-US" sz="900" b="1" dirty="0" smtClean="0">
                          <a:latin typeface="Calibri"/>
                          <a:ea typeface="Calibri"/>
                          <a:cs typeface="Times New Roman"/>
                        </a:rPr>
                        <a:t>Divisional Officers</a:t>
                      </a:r>
                      <a:endParaRPr lang="en-US" sz="9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15000"/>
                        </a:lnSpc>
                        <a:spcBef>
                          <a:spcPts val="0"/>
                        </a:spcBef>
                        <a:spcAft>
                          <a:spcPts val="0"/>
                        </a:spcAft>
                      </a:pPr>
                      <a:endParaRPr lang="en-US" sz="9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18">
                <a:tc>
                  <a:txBody>
                    <a:bodyPr/>
                    <a:lstStyle/>
                    <a:p>
                      <a:pPr marL="0" marR="0" algn="just">
                        <a:lnSpc>
                          <a:spcPct val="115000"/>
                        </a:lnSpc>
                        <a:spcBef>
                          <a:spcPts val="0"/>
                        </a:spcBef>
                        <a:spcAft>
                          <a:spcPts val="0"/>
                        </a:spcAft>
                      </a:pPr>
                      <a:r>
                        <a:rPr lang="en-IN" sz="800" dirty="0" smtClean="0">
                          <a:latin typeface="Tahoma"/>
                          <a:ea typeface="Calibri"/>
                          <a:cs typeface="Times New Roman"/>
                        </a:rPr>
                        <a:t>05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Akramullah</a:t>
                      </a:r>
                      <a:r>
                        <a:rPr lang="en-IN" sz="800" dirty="0">
                          <a:latin typeface="Tahoma"/>
                          <a:ea typeface="Calibri"/>
                          <a:cs typeface="Times New Roman"/>
                        </a:rPr>
                        <a:t> </a:t>
                      </a:r>
                      <a:r>
                        <a:rPr lang="en-IN" sz="800" dirty="0" err="1">
                          <a:latin typeface="Tahoma"/>
                          <a:ea typeface="Calibri"/>
                          <a:cs typeface="Times New Roman"/>
                        </a:rPr>
                        <a:t>Tak</a:t>
                      </a:r>
                      <a:r>
                        <a:rPr lang="en-IN" sz="800" dirty="0" smtClean="0">
                          <a:latin typeface="Tahoma"/>
                          <a:ea typeface="Calibri"/>
                          <a:cs typeface="Times New Roman"/>
                        </a:rPr>
                        <a:t>, </a:t>
                      </a:r>
                      <a:r>
                        <a:rPr lang="en-IN" sz="800" dirty="0">
                          <a:latin typeface="Tahoma"/>
                          <a:ea typeface="Calibri"/>
                          <a:cs typeface="Times New Roman"/>
                        </a:rPr>
                        <a:t>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RTO, </a:t>
                      </a:r>
                      <a:r>
                        <a:rPr lang="en-IN" sz="800" dirty="0" smtClean="0">
                          <a:latin typeface="Tahoma"/>
                          <a:ea typeface="Calibri"/>
                          <a:cs typeface="Times New Roman"/>
                        </a:rPr>
                        <a:t>Kashmir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9419007503</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3"/>
                        </a:rPr>
                        <a:t>rtokashmir001@gmail.com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smtClean="0">
                          <a:latin typeface="Tahoma"/>
                          <a:ea typeface="Calibri"/>
                          <a:cs typeface="Times New Roman"/>
                        </a:rPr>
                        <a:t>06</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Dhananter</a:t>
                      </a:r>
                      <a:r>
                        <a:rPr lang="en-IN" sz="800" dirty="0">
                          <a:latin typeface="Tahoma"/>
                          <a:ea typeface="Calibri"/>
                          <a:cs typeface="Times New Roman"/>
                        </a:rPr>
                        <a:t> </a:t>
                      </a:r>
                      <a:r>
                        <a:rPr lang="en-IN" sz="800" dirty="0" smtClean="0">
                          <a:latin typeface="Tahoma"/>
                          <a:ea typeface="Calibri"/>
                          <a:cs typeface="Times New Roman"/>
                        </a:rPr>
                        <a:t>Singh, 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RTO, Jammu</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9419378117</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4"/>
                        </a:rPr>
                        <a:t>rtojammu@gmail.com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gridSpan="4">
                  <a:txBody>
                    <a:bodyPr/>
                    <a:lstStyle/>
                    <a:p>
                      <a:pPr marL="0" marR="0" algn="just">
                        <a:lnSpc>
                          <a:spcPct val="115000"/>
                        </a:lnSpc>
                        <a:spcBef>
                          <a:spcPts val="0"/>
                        </a:spcBef>
                        <a:spcAft>
                          <a:spcPts val="0"/>
                        </a:spcAft>
                      </a:pPr>
                      <a:r>
                        <a:rPr lang="en-US" sz="800" b="1" dirty="0" smtClean="0">
                          <a:latin typeface="Calibri"/>
                          <a:ea typeface="Calibri"/>
                          <a:cs typeface="Times New Roman"/>
                        </a:rPr>
                        <a:t>District Officers</a:t>
                      </a:r>
                      <a:endParaRPr lang="en-US" sz="8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15000"/>
                        </a:lnSpc>
                        <a:spcBef>
                          <a:spcPts val="0"/>
                        </a:spcBef>
                        <a:spcAft>
                          <a:spcPts val="0"/>
                        </a:spcAft>
                      </a:pPr>
                      <a:endParaRPr lang="en-US" sz="800" b="1"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US" sz="800" dirty="0" smtClean="0">
                          <a:latin typeface="Calibri"/>
                          <a:ea typeface="Calibri"/>
                          <a:cs typeface="Times New Roman"/>
                        </a:rPr>
                        <a:t>07</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Raj Kumar </a:t>
                      </a:r>
                      <a:r>
                        <a:rPr lang="en-IN" sz="800" dirty="0" err="1" smtClean="0">
                          <a:latin typeface="Tahoma"/>
                          <a:ea typeface="Calibri"/>
                          <a:cs typeface="Times New Roman"/>
                        </a:rPr>
                        <a:t>Thapa</a:t>
                      </a:r>
                      <a:r>
                        <a:rPr lang="en-IN" sz="800" dirty="0">
                          <a:latin typeface="Tahoma"/>
                          <a:ea typeface="Calibri"/>
                          <a:cs typeface="Times New Roman"/>
                        </a:rPr>
                        <a:t>, 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RTO, </a:t>
                      </a:r>
                      <a:r>
                        <a:rPr lang="en-IN" sz="800" dirty="0" err="1">
                          <a:latin typeface="Tahoma"/>
                          <a:ea typeface="Calibri"/>
                          <a:cs typeface="Times New Roman"/>
                        </a:rPr>
                        <a:t>Kathua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9419113832</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5"/>
                        </a:rPr>
                        <a:t>rtokathua2@gmail.com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US" sz="800" dirty="0" smtClean="0">
                          <a:latin typeface="Calibri"/>
                          <a:ea typeface="Calibri"/>
                          <a:cs typeface="Times New Roman"/>
                        </a:rPr>
                        <a:t>08</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Neeraj</a:t>
                      </a:r>
                      <a:r>
                        <a:rPr lang="en-IN" sz="800" dirty="0">
                          <a:latin typeface="Tahoma"/>
                          <a:ea typeface="Calibri"/>
                          <a:cs typeface="Times New Roman"/>
                        </a:rPr>
                        <a:t> Sharma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Kathua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9419198106</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5"/>
                        </a:rPr>
                        <a:t>rtokathua2@gmail.com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a:latin typeface="Tahoma"/>
                          <a:ea typeface="Calibri"/>
                          <a:cs typeface="Times New Roman"/>
                        </a:rPr>
                        <a:t>09</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Jugal</a:t>
                      </a:r>
                      <a:r>
                        <a:rPr lang="en-IN" sz="800" dirty="0">
                          <a:latin typeface="Tahoma"/>
                          <a:ea typeface="Calibri"/>
                          <a:cs typeface="Times New Roman"/>
                        </a:rPr>
                        <a:t> </a:t>
                      </a:r>
                      <a:r>
                        <a:rPr lang="en-IN" sz="800" dirty="0" err="1">
                          <a:latin typeface="Tahoma"/>
                          <a:ea typeface="Calibri"/>
                          <a:cs typeface="Times New Roman"/>
                        </a:rPr>
                        <a:t>Kishore</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a:latin typeface="Tahoma"/>
                          <a:ea typeface="Calibri"/>
                          <a:cs typeface="Times New Roman"/>
                        </a:rPr>
                        <a:t>Poonch</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9419172730</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6"/>
                        </a:rPr>
                        <a:t>artopoonch786@gmail.com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a:latin typeface="Tahoma"/>
                          <a:ea typeface="Calibri"/>
                          <a:cs typeface="Times New Roman"/>
                        </a:rPr>
                        <a:t>10</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Kuldeep</a:t>
                      </a:r>
                      <a:r>
                        <a:rPr lang="en-IN" sz="800" dirty="0">
                          <a:latin typeface="Tahoma"/>
                          <a:ea typeface="Calibri"/>
                          <a:cs typeface="Times New Roman"/>
                        </a:rPr>
                        <a:t> Singh</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a:latin typeface="Tahoma"/>
                          <a:ea typeface="Calibri"/>
                          <a:cs typeface="Times New Roman"/>
                        </a:rPr>
                        <a:t>ARTO, Doda.</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9419155505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7"/>
                        </a:rPr>
                        <a:t>artododajmu@gmail.com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09">
                <a:tc>
                  <a:txBody>
                    <a:bodyPr/>
                    <a:lstStyle/>
                    <a:p>
                      <a:pPr marL="0" marR="0" algn="just">
                        <a:lnSpc>
                          <a:spcPct val="115000"/>
                        </a:lnSpc>
                        <a:spcBef>
                          <a:spcPts val="0"/>
                        </a:spcBef>
                        <a:spcAft>
                          <a:spcPts val="0"/>
                        </a:spcAft>
                      </a:pPr>
                      <a:r>
                        <a:rPr lang="en-IN" sz="800" dirty="0">
                          <a:latin typeface="Tahoma"/>
                          <a:ea typeface="Calibri"/>
                          <a:cs typeface="Times New Roman"/>
                        </a:rPr>
                        <a:t>11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0" dirty="0" err="1">
                          <a:latin typeface="Tahoma"/>
                          <a:ea typeface="Calibri"/>
                          <a:cs typeface="Times New Roman"/>
                        </a:rPr>
                        <a:t>Kuldeep</a:t>
                      </a:r>
                      <a:r>
                        <a:rPr lang="en-IN" sz="800" b="0" dirty="0">
                          <a:latin typeface="Tahoma"/>
                          <a:ea typeface="Calibri"/>
                          <a:cs typeface="Times New Roman"/>
                        </a:rPr>
                        <a:t> Singh</a:t>
                      </a:r>
                      <a:endParaRPr lang="en-US" sz="800" b="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0" dirty="0">
                          <a:latin typeface="Tahoma"/>
                          <a:ea typeface="Calibri"/>
                          <a:cs typeface="Times New Roman"/>
                        </a:rPr>
                        <a:t>ARTO. </a:t>
                      </a:r>
                      <a:r>
                        <a:rPr lang="en-IN" sz="800" b="0" dirty="0" err="1">
                          <a:latin typeface="Tahoma"/>
                          <a:ea typeface="Calibri"/>
                          <a:cs typeface="Times New Roman"/>
                        </a:rPr>
                        <a:t>Kishtwar</a:t>
                      </a:r>
                      <a:endParaRPr lang="en-US" sz="800" b="0" dirty="0">
                        <a:latin typeface="Calibri"/>
                        <a:ea typeface="Calibri"/>
                        <a:cs typeface="Times New Roman"/>
                      </a:endParaRPr>
                    </a:p>
                    <a:p>
                      <a:pPr marL="0" marR="0" algn="just">
                        <a:lnSpc>
                          <a:spcPct val="115000"/>
                        </a:lnSpc>
                        <a:spcBef>
                          <a:spcPts val="0"/>
                        </a:spcBef>
                        <a:spcAft>
                          <a:spcPts val="0"/>
                        </a:spcAft>
                      </a:pPr>
                      <a:r>
                        <a:rPr lang="en-IN" sz="800" b="0" dirty="0" smtClean="0">
                          <a:latin typeface="Tahoma"/>
                          <a:ea typeface="Calibri"/>
                          <a:cs typeface="Times New Roman"/>
                        </a:rPr>
                        <a:t>(Addl</a:t>
                      </a:r>
                      <a:r>
                        <a:rPr lang="en-IN" sz="800" b="0" dirty="0">
                          <a:latin typeface="Tahoma"/>
                          <a:ea typeface="Calibri"/>
                          <a:cs typeface="Times New Roman"/>
                        </a:rPr>
                        <a:t>. </a:t>
                      </a:r>
                      <a:r>
                        <a:rPr lang="en-IN" sz="800" b="0" dirty="0" smtClean="0">
                          <a:latin typeface="Tahoma"/>
                          <a:ea typeface="Calibri"/>
                          <a:cs typeface="Times New Roman"/>
                        </a:rPr>
                        <a:t>Charge)</a:t>
                      </a:r>
                      <a:endParaRPr lang="en-US" sz="800" b="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9419155505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8"/>
                        </a:rPr>
                        <a:t>artokishtwar@gmail.com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a:latin typeface="Tahoma"/>
                          <a:ea typeface="Calibri"/>
                          <a:cs typeface="Times New Roman"/>
                        </a:rPr>
                        <a:t>12</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Rachna</a:t>
                      </a:r>
                      <a:r>
                        <a:rPr lang="en-IN" sz="800" dirty="0">
                          <a:latin typeface="Tahoma"/>
                          <a:ea typeface="Calibri"/>
                          <a:cs typeface="Times New Roman"/>
                        </a:rPr>
                        <a:t> Sharma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Udhampur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9596890711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9"/>
                        </a:rPr>
                        <a:t>artoudhampur@gmail.com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a:latin typeface="Tahoma"/>
                          <a:ea typeface="Calibri"/>
                          <a:cs typeface="Times New Roman"/>
                        </a:rPr>
                        <a:t>13</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Mohd</a:t>
                      </a:r>
                      <a:r>
                        <a:rPr lang="en-IN" sz="800" dirty="0">
                          <a:latin typeface="Tahoma"/>
                          <a:ea typeface="Calibri"/>
                          <a:cs typeface="Times New Roman"/>
                        </a:rPr>
                        <a:t> </a:t>
                      </a:r>
                      <a:r>
                        <a:rPr lang="en-IN" sz="800" dirty="0" err="1">
                          <a:latin typeface="Tahoma"/>
                          <a:ea typeface="Calibri"/>
                          <a:cs typeface="Times New Roman"/>
                        </a:rPr>
                        <a:t>S</a:t>
                      </a:r>
                      <a:r>
                        <a:rPr lang="en-IN" sz="800" dirty="0" err="1" smtClean="0">
                          <a:latin typeface="Tahoma"/>
                          <a:ea typeface="Calibri"/>
                          <a:cs typeface="Times New Roman"/>
                        </a:rPr>
                        <a:t>aleem</a:t>
                      </a:r>
                      <a:r>
                        <a:rPr lang="en-IN" sz="800" dirty="0" smtClean="0">
                          <a:latin typeface="Tahoma"/>
                          <a:ea typeface="Calibri"/>
                          <a:cs typeface="Times New Roman"/>
                        </a:rPr>
                        <a:t>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smtClean="0">
                          <a:latin typeface="Tahoma"/>
                          <a:ea typeface="Calibri"/>
                          <a:cs typeface="Times New Roman"/>
                        </a:rPr>
                        <a:t>Jammu (Headquarter)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9419161281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4"/>
                        </a:rPr>
                        <a:t>rtojammu@gmail.com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09">
                <a:tc>
                  <a:txBody>
                    <a:bodyPr/>
                    <a:lstStyle/>
                    <a:p>
                      <a:pPr marL="0" marR="0" algn="just">
                        <a:lnSpc>
                          <a:spcPct val="115000"/>
                        </a:lnSpc>
                        <a:spcBef>
                          <a:spcPts val="0"/>
                        </a:spcBef>
                        <a:spcAft>
                          <a:spcPts val="0"/>
                        </a:spcAft>
                      </a:pPr>
                      <a:r>
                        <a:rPr lang="en-IN" sz="800" dirty="0">
                          <a:latin typeface="Tahoma"/>
                          <a:ea typeface="Calibri"/>
                          <a:cs typeface="Times New Roman"/>
                        </a:rPr>
                        <a:t>14</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Rehana</a:t>
                      </a:r>
                      <a:r>
                        <a:rPr lang="en-IN" sz="800" dirty="0">
                          <a:latin typeface="Tahoma"/>
                          <a:ea typeface="Calibri"/>
                          <a:cs typeface="Times New Roman"/>
                        </a:rPr>
                        <a:t> </a:t>
                      </a:r>
                      <a:r>
                        <a:rPr lang="en-IN" sz="800" dirty="0" err="1">
                          <a:latin typeface="Tahoma"/>
                          <a:ea typeface="Calibri"/>
                          <a:cs typeface="Times New Roman"/>
                        </a:rPr>
                        <a:t>Tabassum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Samba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9419214481</a:t>
                      </a:r>
                      <a:endParaRPr lang="en-US" sz="800" dirty="0">
                        <a:latin typeface="Calibri"/>
                        <a:ea typeface="Calibri"/>
                        <a:cs typeface="Times New Roman"/>
                      </a:endParaRPr>
                    </a:p>
                    <a:p>
                      <a:pPr marL="0" marR="0" algn="just">
                        <a:lnSpc>
                          <a:spcPct val="115000"/>
                        </a:lnSpc>
                        <a:spcBef>
                          <a:spcPts val="0"/>
                        </a:spcBef>
                        <a:spcAft>
                          <a:spcPts val="0"/>
                        </a:spcAft>
                      </a:pPr>
                      <a:r>
                        <a:rPr lang="en-IN" sz="800" dirty="0">
                          <a:latin typeface="Tahoma"/>
                          <a:ea typeface="Calibri"/>
                          <a:cs typeface="Times New Roman"/>
                        </a:rPr>
                        <a:t>7006676738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0"/>
                        </a:rPr>
                        <a:t>artosambajmu@gmail.com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a:latin typeface="Tahoma"/>
                          <a:ea typeface="Calibri"/>
                          <a:cs typeface="Times New Roman"/>
                        </a:rPr>
                        <a:t>15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Esha</a:t>
                      </a:r>
                      <a:r>
                        <a:rPr lang="en-IN" sz="800" dirty="0">
                          <a:latin typeface="Tahoma"/>
                          <a:ea typeface="Calibri"/>
                          <a:cs typeface="Times New Roman"/>
                        </a:rPr>
                        <a:t> </a:t>
                      </a:r>
                      <a:r>
                        <a:rPr lang="en-IN" sz="800" dirty="0" err="1">
                          <a:latin typeface="Tahoma"/>
                          <a:ea typeface="Calibri"/>
                          <a:cs typeface="Times New Roman"/>
                        </a:rPr>
                        <a:t>Chib</a:t>
                      </a:r>
                      <a:r>
                        <a:rPr lang="en-IN" sz="800" dirty="0">
                          <a:latin typeface="Tahoma"/>
                          <a:ea typeface="Calibri"/>
                          <a:cs typeface="Times New Roman"/>
                        </a:rPr>
                        <a:t>, KAS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Tahoma"/>
                          <a:ea typeface="Calibri"/>
                          <a:cs typeface="Times New Roman"/>
                        </a:rPr>
                        <a:t>ARTO BOI</a:t>
                      </a:r>
                      <a:r>
                        <a:rPr lang="en-IN" sz="800" dirty="0">
                          <a:latin typeface="Tahoma"/>
                          <a:ea typeface="Calibri"/>
                          <a:cs typeface="Times New Roman"/>
                        </a:rPr>
                        <a:t>,(Passenger)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9682395927</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4"/>
                        </a:rPr>
                        <a:t>rtojammu@gmail.com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16</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Pawan</a:t>
                      </a:r>
                      <a:r>
                        <a:rPr lang="en-IN" sz="800" dirty="0">
                          <a:latin typeface="Tahoma"/>
                          <a:ea typeface="Calibri"/>
                          <a:cs typeface="Times New Roman"/>
                        </a:rPr>
                        <a:t> Sharma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Tahoma"/>
                          <a:ea typeface="Calibri"/>
                          <a:cs typeface="Times New Roman"/>
                        </a:rPr>
                        <a:t>ARTO BOI</a:t>
                      </a:r>
                      <a:r>
                        <a:rPr lang="en-IN" sz="800" dirty="0">
                          <a:latin typeface="Tahoma"/>
                          <a:ea typeface="Calibri"/>
                          <a:cs typeface="Times New Roman"/>
                        </a:rPr>
                        <a:t>, (Goods)</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9419190101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mn-lt"/>
                          <a:ea typeface="Calibri"/>
                          <a:cs typeface="Times New Roman"/>
                          <a:hlinkClick r:id="rId4"/>
                        </a:rPr>
                        <a:t>rtojammu@gmail.com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17</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Shafqat</a:t>
                      </a:r>
                      <a:r>
                        <a:rPr lang="en-IN" sz="800" dirty="0">
                          <a:latin typeface="Tahoma"/>
                          <a:ea typeface="Calibri"/>
                          <a:cs typeface="Times New Roman"/>
                        </a:rPr>
                        <a:t> </a:t>
                      </a:r>
                      <a:r>
                        <a:rPr lang="en-IN" sz="800" dirty="0" err="1">
                          <a:latin typeface="Tahoma"/>
                          <a:ea typeface="Calibri"/>
                          <a:cs typeface="Times New Roman"/>
                        </a:rPr>
                        <a:t>Majeed</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a:latin typeface="Tahoma"/>
                          <a:ea typeface="Calibri"/>
                          <a:cs typeface="Times New Roman"/>
                        </a:rPr>
                        <a:t>Ramban</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9419001745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1"/>
                        </a:rPr>
                        <a:t>artorambanjmu@gmail.com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18</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Jamsheed</a:t>
                      </a:r>
                      <a:r>
                        <a:rPr lang="en-IN" sz="800" dirty="0">
                          <a:latin typeface="Tahoma"/>
                          <a:ea typeface="Calibri"/>
                          <a:cs typeface="Times New Roman"/>
                        </a:rPr>
                        <a:t> </a:t>
                      </a:r>
                      <a:r>
                        <a:rPr lang="en-IN" sz="800" dirty="0" err="1">
                          <a:latin typeface="Tahoma"/>
                          <a:ea typeface="Calibri"/>
                          <a:cs typeface="Times New Roman"/>
                        </a:rPr>
                        <a:t>Rasool</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a:latin typeface="Tahoma"/>
                          <a:ea typeface="Calibri"/>
                          <a:cs typeface="Times New Roman"/>
                        </a:rPr>
                        <a:t>Budgam</a:t>
                      </a:r>
                      <a:r>
                        <a:rPr lang="en-IN" sz="800" dirty="0">
                          <a:latin typeface="Tahoma"/>
                          <a:ea typeface="Calibri"/>
                          <a:cs typeface="Times New Roman"/>
                        </a:rPr>
                        <a:t>.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9419408131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2"/>
                        </a:rPr>
                        <a:t>artobudgam1@gmail.com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09">
                <a:tc>
                  <a:txBody>
                    <a:bodyPr/>
                    <a:lstStyle/>
                    <a:p>
                      <a:pPr marL="0" marR="0" algn="just">
                        <a:lnSpc>
                          <a:spcPct val="115000"/>
                        </a:lnSpc>
                        <a:spcBef>
                          <a:spcPts val="0"/>
                        </a:spcBef>
                        <a:spcAft>
                          <a:spcPts val="0"/>
                        </a:spcAft>
                      </a:pPr>
                      <a:r>
                        <a:rPr lang="en-IN" sz="800" dirty="0">
                          <a:latin typeface="Tahoma"/>
                          <a:ea typeface="Calibri"/>
                          <a:cs typeface="Times New Roman"/>
                        </a:rPr>
                        <a:t>19</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a:latin typeface="Tahoma"/>
                          <a:ea typeface="Calibri"/>
                          <a:cs typeface="Times New Roman"/>
                        </a:rPr>
                        <a:t>Mauzzam</a:t>
                      </a:r>
                      <a:r>
                        <a:rPr lang="en-IN" sz="800" dirty="0">
                          <a:latin typeface="Tahoma"/>
                          <a:ea typeface="Calibri"/>
                          <a:cs typeface="Times New Roman"/>
                        </a:rPr>
                        <a:t> Ali</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0" dirty="0">
                          <a:latin typeface="Tahoma"/>
                          <a:ea typeface="Calibri"/>
                          <a:cs typeface="Times New Roman"/>
                        </a:rPr>
                        <a:t>ARTO </a:t>
                      </a:r>
                      <a:r>
                        <a:rPr lang="en-IN" sz="800" b="0" dirty="0" err="1">
                          <a:latin typeface="Tahoma"/>
                          <a:ea typeface="Calibri"/>
                          <a:cs typeface="Times New Roman"/>
                        </a:rPr>
                        <a:t>Shopian</a:t>
                      </a:r>
                      <a:r>
                        <a:rPr lang="en-IN" sz="800" b="0" dirty="0">
                          <a:latin typeface="Tahoma"/>
                          <a:ea typeface="Calibri"/>
                          <a:cs typeface="Times New Roman"/>
                        </a:rPr>
                        <a:t> and </a:t>
                      </a:r>
                      <a:endParaRPr lang="en-US" sz="800" b="0" dirty="0">
                        <a:latin typeface="Calibri"/>
                        <a:ea typeface="Calibri"/>
                        <a:cs typeface="Times New Roman"/>
                      </a:endParaRPr>
                    </a:p>
                    <a:p>
                      <a:pPr marL="0" marR="0" algn="just">
                        <a:lnSpc>
                          <a:spcPct val="115000"/>
                        </a:lnSpc>
                        <a:spcBef>
                          <a:spcPts val="0"/>
                        </a:spcBef>
                        <a:spcAft>
                          <a:spcPts val="0"/>
                        </a:spcAft>
                      </a:pPr>
                      <a:r>
                        <a:rPr lang="en-IN" sz="800" b="0" dirty="0">
                          <a:latin typeface="Tahoma"/>
                          <a:ea typeface="Calibri"/>
                          <a:cs typeface="Times New Roman"/>
                        </a:rPr>
                        <a:t>Addl. Charge. ARTO </a:t>
                      </a:r>
                      <a:r>
                        <a:rPr lang="en-IN" sz="800" dirty="0" err="1">
                          <a:latin typeface="Tahoma"/>
                          <a:ea typeface="Calibri"/>
                          <a:cs typeface="Times New Roman"/>
                        </a:rPr>
                        <a:t>Pulwama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9419017468</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3"/>
                        </a:rPr>
                        <a:t>artoshopiankmr@gmail.com</a:t>
                      </a:r>
                      <a:endParaRPr lang="en-IN" sz="800" dirty="0" smtClean="0">
                        <a:latin typeface="Calibri"/>
                        <a:ea typeface="Calibri"/>
                        <a:cs typeface="Times New Roman"/>
                      </a:endParaRPr>
                    </a:p>
                    <a:p>
                      <a:pPr marL="0" marR="0" algn="just">
                        <a:lnSpc>
                          <a:spcPct val="115000"/>
                        </a:lnSpc>
                        <a:spcBef>
                          <a:spcPts val="0"/>
                        </a:spcBef>
                        <a:spcAft>
                          <a:spcPts val="0"/>
                        </a:spcAft>
                      </a:pPr>
                      <a:r>
                        <a:rPr lang="en-IN" sz="800" dirty="0" smtClean="0">
                          <a:latin typeface="Calibri"/>
                          <a:ea typeface="Calibri"/>
                          <a:cs typeface="Times New Roman"/>
                          <a:hlinkClick r:id="rId14"/>
                        </a:rPr>
                        <a:t>artopulwamakmr@gmail.com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20</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Suhayab</a:t>
                      </a:r>
                      <a:r>
                        <a:rPr lang="en-IN" sz="800" dirty="0">
                          <a:latin typeface="Tahoma"/>
                          <a:ea typeface="Calibri"/>
                          <a:cs typeface="Times New Roman"/>
                        </a:rPr>
                        <a:t> Ah. </a:t>
                      </a:r>
                      <a:r>
                        <a:rPr lang="en-IN" sz="800" dirty="0" err="1">
                          <a:latin typeface="Tahoma"/>
                          <a:ea typeface="Calibri"/>
                          <a:cs typeface="Times New Roman"/>
                        </a:rPr>
                        <a:t>Wani</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a:latin typeface="Tahoma"/>
                          <a:ea typeface="Calibri"/>
                          <a:cs typeface="Times New Roman"/>
                        </a:rPr>
                        <a:t>Bandipora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7006706414</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5"/>
                        </a:rPr>
                        <a:t>artobandiporakashmir15@gmail.com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21</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Mubashir</a:t>
                      </a:r>
                      <a:r>
                        <a:rPr lang="en-IN" sz="800" dirty="0">
                          <a:latin typeface="Tahoma"/>
                          <a:ea typeface="Calibri"/>
                          <a:cs typeface="Times New Roman"/>
                        </a:rPr>
                        <a:t> Jan.</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Baramulla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9419006696</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6"/>
                        </a:rPr>
                        <a:t>artobaaramulla@gmail.com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22</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Mohd</a:t>
                      </a:r>
                      <a:r>
                        <a:rPr lang="en-IN" sz="800" dirty="0">
                          <a:latin typeface="Tahoma"/>
                          <a:ea typeface="Calibri"/>
                          <a:cs typeface="Times New Roman"/>
                        </a:rPr>
                        <a:t> </a:t>
                      </a:r>
                      <a:r>
                        <a:rPr lang="en-IN" sz="800" dirty="0" err="1">
                          <a:latin typeface="Tahoma"/>
                          <a:ea typeface="Calibri"/>
                          <a:cs typeface="Times New Roman"/>
                        </a:rPr>
                        <a:t>Zubair</a:t>
                      </a:r>
                      <a:r>
                        <a:rPr lang="en-IN" sz="800" dirty="0">
                          <a:latin typeface="Tahoma"/>
                          <a:ea typeface="Calibri"/>
                          <a:cs typeface="Times New Roman"/>
                        </a:rPr>
                        <a:t> </a:t>
                      </a:r>
                      <a:r>
                        <a:rPr lang="en-IN" sz="800" dirty="0" err="1">
                          <a:latin typeface="Tahoma"/>
                          <a:ea typeface="Calibri"/>
                          <a:cs typeface="Times New Roman"/>
                        </a:rPr>
                        <a:t>Latoo</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Kulgam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9797876251</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7"/>
                        </a:rPr>
                        <a:t>artokulgam59@gmail.com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23</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Inzar</a:t>
                      </a:r>
                      <a:r>
                        <a:rPr lang="en-IN" sz="800" dirty="0">
                          <a:latin typeface="Tahoma"/>
                          <a:ea typeface="Calibri"/>
                          <a:cs typeface="Times New Roman"/>
                        </a:rPr>
                        <a:t> Ahmad </a:t>
                      </a:r>
                      <a:r>
                        <a:rPr lang="en-IN" sz="800" dirty="0" err="1">
                          <a:latin typeface="Tahoma"/>
                          <a:ea typeface="Calibri"/>
                          <a:cs typeface="Times New Roman"/>
                        </a:rPr>
                        <a:t>Rana</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Rajouri</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9419353405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8"/>
                        </a:rPr>
                        <a:t>artorajourijmu@gmail.com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24</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Mukhtar</a:t>
                      </a:r>
                      <a:r>
                        <a:rPr lang="en-IN" sz="800" dirty="0">
                          <a:latin typeface="Tahoma"/>
                          <a:ea typeface="Calibri"/>
                          <a:cs typeface="Times New Roman"/>
                        </a:rPr>
                        <a:t> </a:t>
                      </a:r>
                      <a:r>
                        <a:rPr lang="en-IN" sz="800" dirty="0" err="1">
                          <a:latin typeface="Tahoma"/>
                          <a:ea typeface="Calibri"/>
                          <a:cs typeface="Times New Roman"/>
                        </a:rPr>
                        <a:t>Sofi</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a:latin typeface="Tahoma"/>
                          <a:ea typeface="Calibri"/>
                          <a:cs typeface="Times New Roman"/>
                        </a:rPr>
                        <a:t>ARTO, kupwara </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9419036888</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19"/>
                        </a:rPr>
                        <a:t>jk09kupwaraoffice@gmail.com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25</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Peerzada</a:t>
                      </a:r>
                      <a:r>
                        <a:rPr lang="en-IN" sz="800" dirty="0">
                          <a:latin typeface="Tahoma"/>
                          <a:ea typeface="Calibri"/>
                          <a:cs typeface="Times New Roman"/>
                        </a:rPr>
                        <a:t> </a:t>
                      </a:r>
                      <a:r>
                        <a:rPr lang="en-IN" sz="800" dirty="0" err="1">
                          <a:latin typeface="Tahoma"/>
                          <a:ea typeface="Calibri"/>
                          <a:cs typeface="Times New Roman"/>
                        </a:rPr>
                        <a:t>Shabir</a:t>
                      </a:r>
                      <a:r>
                        <a:rPr lang="en-IN" sz="800" dirty="0">
                          <a:latin typeface="Tahoma"/>
                          <a:ea typeface="Calibri"/>
                          <a:cs typeface="Times New Roman"/>
                        </a:rPr>
                        <a:t>.</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Anantnag</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9419041634</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20"/>
                        </a:rPr>
                        <a:t>artoanantnagkmr@gmail.com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26</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Shiekh</a:t>
                      </a:r>
                      <a:r>
                        <a:rPr lang="en-IN" sz="800" dirty="0">
                          <a:latin typeface="Tahoma"/>
                          <a:ea typeface="Calibri"/>
                          <a:cs typeface="Times New Roman"/>
                        </a:rPr>
                        <a:t> </a:t>
                      </a:r>
                      <a:r>
                        <a:rPr lang="en-IN" sz="800" dirty="0" err="1">
                          <a:latin typeface="Tahoma"/>
                          <a:ea typeface="Calibri"/>
                          <a:cs typeface="Times New Roman"/>
                        </a:rPr>
                        <a:t>Manzoor</a:t>
                      </a:r>
                      <a:r>
                        <a:rPr lang="en-IN" sz="800" dirty="0">
                          <a:latin typeface="Tahoma"/>
                          <a:ea typeface="Calibri"/>
                          <a:cs typeface="Times New Roman"/>
                        </a:rPr>
                        <a:t>.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smtClean="0">
                          <a:latin typeface="Tahoma"/>
                          <a:ea typeface="Calibri"/>
                          <a:cs typeface="Times New Roman"/>
                        </a:rPr>
                        <a:t>HQ, Kashmir</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9419009429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3"/>
                        </a:rPr>
                        <a:t>rtokashmir001@gmail.com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27</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Arif</a:t>
                      </a:r>
                      <a:r>
                        <a:rPr lang="en-IN" sz="800" dirty="0">
                          <a:latin typeface="Tahoma"/>
                          <a:ea typeface="Calibri"/>
                          <a:cs typeface="Times New Roman"/>
                        </a:rPr>
                        <a:t> </a:t>
                      </a:r>
                      <a:r>
                        <a:rPr lang="en-IN" sz="800" dirty="0" err="1">
                          <a:latin typeface="Tahoma"/>
                          <a:ea typeface="Calibri"/>
                          <a:cs typeface="Times New Roman"/>
                        </a:rPr>
                        <a:t>P</a:t>
                      </a:r>
                      <a:r>
                        <a:rPr lang="en-IN" sz="800" dirty="0" err="1" smtClean="0">
                          <a:latin typeface="Tahoma"/>
                          <a:ea typeface="Calibri"/>
                          <a:cs typeface="Times New Roman"/>
                        </a:rPr>
                        <a:t>arveez</a:t>
                      </a:r>
                      <a:r>
                        <a:rPr lang="en-IN" sz="800" dirty="0" smtClean="0">
                          <a:latin typeface="Tahoma"/>
                          <a:ea typeface="Calibri"/>
                          <a:cs typeface="Times New Roman"/>
                        </a:rPr>
                        <a:t> </a:t>
                      </a:r>
                      <a:r>
                        <a:rPr lang="en-IN" sz="800" dirty="0">
                          <a:latin typeface="Tahoma"/>
                          <a:ea typeface="Calibri"/>
                          <a:cs typeface="Times New Roman"/>
                        </a:rPr>
                        <a:t>Shah.</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smtClean="0">
                          <a:latin typeface="Tahoma"/>
                          <a:ea typeface="Calibri"/>
                          <a:cs typeface="Times New Roman"/>
                        </a:rPr>
                        <a:t>Ganderbal</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9419066215</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21"/>
                        </a:rPr>
                        <a:t>artogbl16@gmail.com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a:latin typeface="Tahoma"/>
                          <a:ea typeface="Calibri"/>
                          <a:cs typeface="Times New Roman"/>
                        </a:rPr>
                        <a:t>28</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err="1">
                          <a:latin typeface="Tahoma"/>
                          <a:ea typeface="Calibri"/>
                          <a:cs typeface="Times New Roman"/>
                        </a:rPr>
                        <a:t>Wajahat</a:t>
                      </a:r>
                      <a:r>
                        <a:rPr lang="en-IN" sz="800" dirty="0">
                          <a:latin typeface="Tahoma"/>
                          <a:ea typeface="Calibri"/>
                          <a:cs typeface="Times New Roman"/>
                        </a:rPr>
                        <a:t> </a:t>
                      </a:r>
                      <a:r>
                        <a:rPr lang="en-IN" sz="800" dirty="0" err="1">
                          <a:latin typeface="Tahoma"/>
                          <a:ea typeface="Calibri"/>
                          <a:cs typeface="Times New Roman"/>
                        </a:rPr>
                        <a:t>Qayoom</a:t>
                      </a:r>
                      <a:r>
                        <a:rPr lang="en-IN" sz="800" dirty="0">
                          <a:latin typeface="Tahoma"/>
                          <a:ea typeface="Calibri"/>
                          <a:cs typeface="Times New Roman"/>
                        </a:rPr>
                        <a:t>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a:latin typeface="Tahoma"/>
                          <a:ea typeface="Calibri"/>
                          <a:cs typeface="Times New Roman"/>
                        </a:rPr>
                        <a:t>ARTO Board of Inspection Srinagar </a:t>
                      </a:r>
                      <a:endParaRPr lang="en-US" sz="80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9419000549 </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3"/>
                        </a:rPr>
                        <a:t>rtokashmir001@gmail.com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4">
                <a:tc>
                  <a:txBody>
                    <a:bodyPr/>
                    <a:lstStyle/>
                    <a:p>
                      <a:pPr marL="0" marR="0" algn="just">
                        <a:lnSpc>
                          <a:spcPct val="115000"/>
                        </a:lnSpc>
                        <a:spcBef>
                          <a:spcPts val="0"/>
                        </a:spcBef>
                        <a:spcAft>
                          <a:spcPts val="0"/>
                        </a:spcAft>
                      </a:pPr>
                      <a:r>
                        <a:rPr lang="en-IN" sz="800" dirty="0" smtClean="0">
                          <a:latin typeface="Tahoma"/>
                          <a:ea typeface="Calibri"/>
                          <a:cs typeface="Times New Roman"/>
                        </a:rPr>
                        <a:t>29</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baseline="0" dirty="0" smtClean="0">
                          <a:latin typeface="Tahoma"/>
                          <a:ea typeface="Calibri"/>
                          <a:cs typeface="Times New Roman"/>
                        </a:rPr>
                        <a:t>Rajesh Gupta</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a:latin typeface="Tahoma"/>
                          <a:ea typeface="Calibri"/>
                          <a:cs typeface="Times New Roman"/>
                        </a:rPr>
                        <a:t>ARTO </a:t>
                      </a:r>
                      <a:r>
                        <a:rPr lang="en-IN" sz="800" dirty="0" err="1">
                          <a:latin typeface="Tahoma"/>
                          <a:ea typeface="Calibri"/>
                          <a:cs typeface="Times New Roman"/>
                        </a:rPr>
                        <a:t>Reasi</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Tahoma"/>
                          <a:ea typeface="Calibri"/>
                          <a:cs typeface="Times New Roman"/>
                        </a:rPr>
                        <a:t>9419161373</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800" dirty="0" smtClean="0">
                          <a:latin typeface="Calibri"/>
                          <a:ea typeface="Calibri"/>
                          <a:cs typeface="Times New Roman"/>
                          <a:hlinkClick r:id="rId22"/>
                        </a:rPr>
                        <a:t>artoreasi2015@gmail.com</a:t>
                      </a:r>
                      <a:endParaRPr lang="en-US" sz="8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838200" y="304800"/>
            <a:ext cx="41148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TRANSPORT DEPARTMENT</a:t>
            </a:r>
            <a:endParaRPr lang="en-US" dirty="0">
              <a:solidFill>
                <a:schemeClr val="bg1"/>
              </a:solidFill>
              <a:latin typeface="Bahnschrift SemiBold Condensed" pitchFamily="34" charset="0"/>
            </a:endParaRPr>
          </a:p>
        </p:txBody>
      </p:sp>
      <p:sp>
        <p:nvSpPr>
          <p:cNvPr id="5" name="Slide Number Placeholder 1"/>
          <p:cNvSpPr txBox="1">
            <a:spLocks/>
          </p:cNvSpPr>
          <p:nvPr/>
        </p:nvSpPr>
        <p:spPr>
          <a:xfrm>
            <a:off x="85344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3657600" cy="369332"/>
          </a:xfrm>
          <a:prstGeom prst="rect">
            <a:avLst/>
          </a:prstGeom>
          <a:noFill/>
        </p:spPr>
        <p:txBody>
          <a:bodyPr wrap="square" rtlCol="0">
            <a:spAutoFit/>
          </a:bodyPr>
          <a:lstStyle/>
          <a:p>
            <a:r>
              <a:rPr lang="en-US" dirty="0" smtClean="0">
                <a:solidFill>
                  <a:schemeClr val="bg1"/>
                </a:solidFill>
                <a:latin typeface="Bahnschrift SemiBold Condensed" panose="020B0502040204020203" pitchFamily="34" charset="0"/>
              </a:rPr>
              <a:t>J&amp;K Road Transport Corporation</a:t>
            </a:r>
            <a:endParaRPr lang="en-US" dirty="0">
              <a:solidFill>
                <a:schemeClr val="bg1"/>
              </a:solidFill>
              <a:latin typeface="Bahnschrift SemiBold Condensed" panose="020B0502040204020203" pitchFamily="34" charset="0"/>
            </a:endParaRPr>
          </a:p>
        </p:txBody>
      </p:sp>
      <p:sp>
        <p:nvSpPr>
          <p:cNvPr id="15361" name="Rectangle 1"/>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10" name="Table 9"/>
          <p:cNvGraphicFramePr/>
          <p:nvPr/>
        </p:nvGraphicFramePr>
        <p:xfrm>
          <a:off x="678815" y="805180"/>
          <a:ext cx="7941310" cy="5071110"/>
        </p:xfrm>
        <a:graphic>
          <a:graphicData uri="http://schemas.openxmlformats.org/drawingml/2006/table">
            <a:tbl>
              <a:tblPr firstRow="1" bandRow="1">
                <a:tableStyleId>{5C22544A-7EE6-4342-B048-85BDC9FD1C3A}</a:tableStyleId>
              </a:tblPr>
              <a:tblGrid>
                <a:gridCol w="498475"/>
                <a:gridCol w="2078990"/>
                <a:gridCol w="4249420"/>
                <a:gridCol w="1114425"/>
              </a:tblGrid>
              <a:tr h="230505">
                <a:tc>
                  <a:txBody>
                    <a:bodyPr/>
                    <a:lstStyle/>
                    <a:p>
                      <a:pPr indent="0">
                        <a:buNone/>
                      </a:pPr>
                      <a:r>
                        <a:rPr lang="en-US" sz="1100" b="1">
                          <a:solidFill>
                            <a:srgbClr val="000000"/>
                          </a:solidFill>
                          <a:latin typeface="Tahoma" panose="020B0604030504040204" charset="-122"/>
                        </a:rPr>
                        <a:t>S.No</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1">
                          <a:solidFill>
                            <a:srgbClr val="000000"/>
                          </a:solidFill>
                          <a:latin typeface="Tahoma" panose="020B0604030504040204" charset="-122"/>
                        </a:rPr>
                        <a:t>Name</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1">
                          <a:solidFill>
                            <a:srgbClr val="000000"/>
                          </a:solidFill>
                          <a:latin typeface="Tahoma" panose="020B0604030504040204" charset="-122"/>
                        </a:rPr>
                        <a:t>Designation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1">
                          <a:solidFill>
                            <a:srgbClr val="000000"/>
                          </a:solidFill>
                          <a:latin typeface="Tahoma" panose="020B0604030504040204" charset="-122"/>
                        </a:rPr>
                        <a:t>Mobile No.</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1</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Angrez Singh Raina</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Managing Director</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9419114673</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2</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J.S.Tandon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Joint Managing Director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9419107061</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gridSpan="4">
                  <a:txBody>
                    <a:bodyPr/>
                    <a:lstStyle/>
                    <a:p>
                      <a:pPr indent="0" algn="ctr">
                        <a:buNone/>
                      </a:pPr>
                      <a:endParaRPr lang="en-US" sz="1100" b="0">
                        <a:solidFill>
                          <a:srgbClr val="000000"/>
                        </a:solidFill>
                        <a:latin typeface="Tahoma" panose="020B0604030504040204" charset="-122"/>
                      </a:endParaRPr>
                    </a:p>
                  </a:txBody>
                  <a:tcPr marL="12700" marR="12700" marT="12700" anchor="ctr">
                    <a:lnL w="1270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gridSpan="4">
                  <a:txBody>
                    <a:bodyPr/>
                    <a:lstStyle/>
                    <a:p>
                      <a:pPr indent="0">
                        <a:buNone/>
                      </a:pPr>
                      <a:r>
                        <a:rPr lang="en-US" sz="1100" b="1">
                          <a:solidFill>
                            <a:srgbClr val="000000"/>
                          </a:solidFill>
                          <a:latin typeface="Tahoma" panose="020B0604030504040204" charset="-122"/>
                        </a:rPr>
                        <a:t>Finance </a:t>
                      </a:r>
                    </a:p>
                  </a:txBody>
                  <a:tcPr marL="12700" marR="12700" marT="1270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a:txBody>
                    <a:bodyPr/>
                    <a:lstStyle/>
                    <a:p>
                      <a:pPr indent="0" algn="ctr">
                        <a:buNone/>
                      </a:pPr>
                      <a:r>
                        <a:rPr lang="en-US" sz="1100" b="0">
                          <a:solidFill>
                            <a:srgbClr val="000000"/>
                          </a:solidFill>
                          <a:latin typeface="Tahoma" panose="020B0604030504040204" charset="-122"/>
                        </a:rPr>
                        <a:t>1</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Nidhi Gupta</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Financial Advisor &amp; CAO</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9906267919</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2</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Mohd Shafi</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Manager (Finance)</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9419401119</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3</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Naresh Sawhney</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Divisional Accounts Officer, Jammu</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9419132063</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4</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Peer Rafiq Ahmad</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Divisional Accounts Officer, Srinagar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9419016841</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gridSpan="4">
                  <a:txBody>
                    <a:bodyPr/>
                    <a:lstStyle/>
                    <a:p>
                      <a:pPr indent="0" algn="ctr">
                        <a:buNone/>
                      </a:pPr>
                      <a:endParaRPr lang="en-US" sz="1100" b="0">
                        <a:solidFill>
                          <a:srgbClr val="000000"/>
                        </a:solidFill>
                        <a:latin typeface="Tahoma" panose="020B0604030504040204" charset="-122"/>
                      </a:endParaRPr>
                    </a:p>
                  </a:txBody>
                  <a:tcPr marL="12700" marR="12700" marT="12700" anchor="b">
                    <a:lnL w="1270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gridSpan="4">
                  <a:txBody>
                    <a:bodyPr/>
                    <a:lstStyle/>
                    <a:p>
                      <a:pPr indent="0">
                        <a:buNone/>
                      </a:pPr>
                      <a:r>
                        <a:rPr lang="en-US" sz="1100" b="1">
                          <a:solidFill>
                            <a:srgbClr val="000000"/>
                          </a:solidFill>
                          <a:latin typeface="Tahoma" panose="020B0604030504040204" charset="-122"/>
                        </a:rPr>
                        <a:t>Administration</a:t>
                      </a:r>
                    </a:p>
                  </a:txBody>
                  <a:tcPr marL="12700" marR="12700" marT="1270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a:txBody>
                    <a:bodyPr/>
                    <a:lstStyle/>
                    <a:p>
                      <a:pPr indent="0" algn="ctr">
                        <a:buNone/>
                      </a:pPr>
                      <a:r>
                        <a:rPr lang="en-US" sz="1100" b="0">
                          <a:solidFill>
                            <a:srgbClr val="000000"/>
                          </a:solidFill>
                          <a:latin typeface="Tahoma" panose="020B0604030504040204" charset="-122"/>
                        </a:rPr>
                        <a:t>1</a:t>
                      </a:r>
                    </a:p>
                  </a:txBody>
                  <a:tcPr marL="12700" marR="12700" marT="1270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Hafiz Ahmad</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Dy.General Manager (Admn)</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9596508530</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gridSpan="4">
                  <a:txBody>
                    <a:bodyPr/>
                    <a:lstStyle/>
                    <a:p>
                      <a:pPr indent="0" algn="ctr">
                        <a:buNone/>
                      </a:pPr>
                      <a:endParaRPr lang="en-US" sz="1100" b="0">
                        <a:solidFill>
                          <a:srgbClr val="000000"/>
                        </a:solidFill>
                        <a:latin typeface="Tahoma" panose="020B0604030504040204" charset="-122"/>
                      </a:endParaRPr>
                    </a:p>
                  </a:txBody>
                  <a:tcPr marL="12700" marR="12700" marT="12700">
                    <a:lnL w="1270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gridSpan="4">
                  <a:txBody>
                    <a:bodyPr/>
                    <a:lstStyle/>
                    <a:p>
                      <a:pPr indent="0">
                        <a:buNone/>
                      </a:pPr>
                      <a:r>
                        <a:rPr lang="en-US" sz="1100" b="1">
                          <a:solidFill>
                            <a:srgbClr val="000000"/>
                          </a:solidFill>
                          <a:latin typeface="Tahoma" panose="020B0604030504040204" charset="-122"/>
                        </a:rPr>
                        <a:t>Planning  </a:t>
                      </a:r>
                    </a:p>
                  </a:txBody>
                  <a:tcPr marL="12700" marR="12700" marT="1270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a:txBody>
                    <a:bodyPr/>
                    <a:lstStyle/>
                    <a:p>
                      <a:pPr indent="0" algn="ctr">
                        <a:buNone/>
                      </a:pPr>
                      <a:r>
                        <a:rPr lang="en-US" sz="1100" b="0">
                          <a:solidFill>
                            <a:srgbClr val="000000"/>
                          </a:solidFill>
                          <a:latin typeface="Tahoma" panose="020B0604030504040204" charset="-122"/>
                        </a:rPr>
                        <a:t>1</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Farhat Jan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General Manager (Planning), Srinagar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9419011594</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2</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Ravinder Singh Salathia</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Assistant Director (Planning), Jammu</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9419237988</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gridSpan="4">
                  <a:txBody>
                    <a:bodyPr/>
                    <a:lstStyle/>
                    <a:p>
                      <a:pPr indent="0" algn="ctr">
                        <a:buNone/>
                      </a:pPr>
                      <a:endParaRPr lang="en-US" sz="1100" b="0">
                        <a:solidFill>
                          <a:srgbClr val="000000"/>
                        </a:solidFill>
                        <a:latin typeface="Tahoma" panose="020B0604030504040204" charset="-122"/>
                      </a:endParaRPr>
                    </a:p>
                  </a:txBody>
                  <a:tcPr marL="12700" marR="12700" marT="12700" anchor="ctr">
                    <a:lnL w="1270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gridSpan="4">
                  <a:txBody>
                    <a:bodyPr/>
                    <a:lstStyle/>
                    <a:p>
                      <a:pPr indent="0">
                        <a:buNone/>
                      </a:pPr>
                      <a:r>
                        <a:rPr lang="en-US" sz="1100" b="1">
                          <a:solidFill>
                            <a:srgbClr val="000000"/>
                          </a:solidFill>
                          <a:latin typeface="Tahoma" panose="020B0604030504040204" charset="-122"/>
                        </a:rPr>
                        <a:t>Load/Cargo </a:t>
                      </a:r>
                    </a:p>
                  </a:txBody>
                  <a:tcPr marL="12700" marR="12700" marT="1270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30505">
                <a:tc>
                  <a:txBody>
                    <a:bodyPr/>
                    <a:lstStyle/>
                    <a:p>
                      <a:pPr indent="0" algn="ctr">
                        <a:buNone/>
                      </a:pPr>
                      <a:r>
                        <a:rPr lang="en-US" sz="1100" b="0">
                          <a:solidFill>
                            <a:srgbClr val="000000"/>
                          </a:solidFill>
                          <a:latin typeface="Tahoma" panose="020B0604030504040204" charset="-122"/>
                        </a:rPr>
                        <a:t>1</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Farhat Jan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General Manager (Load), Srinagar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9419011594</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2</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Sudesh Gupta</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General Manager (Load) Jammu</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9419158489</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3</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Mohinesh Arora</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Traffic Manager (Load), Jammu</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9419828894</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lstStyle/>
                    <a:p>
                      <a:pPr indent="0" algn="ctr">
                        <a:buNone/>
                      </a:pPr>
                      <a:r>
                        <a:rPr lang="en-US" sz="1100" b="0">
                          <a:solidFill>
                            <a:srgbClr val="000000"/>
                          </a:solidFill>
                          <a:latin typeface="Tahoma" panose="020B0604030504040204" charset="-122"/>
                        </a:rPr>
                        <a:t>4</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Mohd Yaqoob</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cap="flat">
                      <a:noFill/>
                    </a:lnB>
                    <a:lnTlToBr>
                      <a:noFill/>
                    </a:lnTlToBr>
                    <a:lnBlToTr>
                      <a:noFill/>
                    </a:lnBlToTr>
                    <a:noFill/>
                  </a:tcPr>
                </a:tc>
                <a:tc>
                  <a:txBody>
                    <a:bodyPr/>
                    <a:lstStyle/>
                    <a:p>
                      <a:pPr indent="0">
                        <a:buNone/>
                      </a:pPr>
                      <a:r>
                        <a:rPr lang="en-US" sz="1100" b="0">
                          <a:solidFill>
                            <a:srgbClr val="000000"/>
                          </a:solidFill>
                          <a:latin typeface="Tahoma" panose="020B0604030504040204" charset="-122"/>
                        </a:rPr>
                        <a:t>Traffic Manager (Load), Srinagar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9419573961</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3657600" cy="369332"/>
          </a:xfrm>
          <a:prstGeom prst="rect">
            <a:avLst/>
          </a:prstGeom>
          <a:noFill/>
        </p:spPr>
        <p:txBody>
          <a:bodyPr wrap="square" rtlCol="0">
            <a:spAutoFit/>
          </a:bodyPr>
          <a:lstStyle/>
          <a:p>
            <a:r>
              <a:rPr lang="en-US" dirty="0" smtClean="0">
                <a:solidFill>
                  <a:schemeClr val="bg1"/>
                </a:solidFill>
                <a:latin typeface="Bahnschrift SemiBold Condensed" panose="020B0502040204020203" pitchFamily="34" charset="0"/>
              </a:rPr>
              <a:t>J&amp;K Road Transport Corporation</a:t>
            </a:r>
            <a:endParaRPr lang="en-US" dirty="0">
              <a:solidFill>
                <a:schemeClr val="bg1"/>
              </a:solidFill>
              <a:latin typeface="Bahnschrift SemiBold Condensed" panose="020B0502040204020203" pitchFamily="34" charset="0"/>
            </a:endParaRPr>
          </a:p>
        </p:txBody>
      </p:sp>
      <p:sp>
        <p:nvSpPr>
          <p:cNvPr id="15361" name="Rectangle 1"/>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2" name="Table 1"/>
          <p:cNvGraphicFramePr/>
          <p:nvPr/>
        </p:nvGraphicFramePr>
        <p:xfrm>
          <a:off x="747395" y="784225"/>
          <a:ext cx="7787640" cy="5173980"/>
        </p:xfrm>
        <a:graphic>
          <a:graphicData uri="http://schemas.openxmlformats.org/drawingml/2006/table">
            <a:tbl>
              <a:tblPr firstRow="1" bandRow="1">
                <a:tableStyleId>{5C22544A-7EE6-4342-B048-85BDC9FD1C3A}</a:tableStyleId>
              </a:tblPr>
              <a:tblGrid>
                <a:gridCol w="489585"/>
                <a:gridCol w="2038350"/>
                <a:gridCol w="4166870"/>
                <a:gridCol w="1092835"/>
              </a:tblGrid>
              <a:tr h="246380">
                <a:tc gridSpan="4">
                  <a:txBody>
                    <a:bodyPr/>
                    <a:lstStyle/>
                    <a:p>
                      <a:pPr indent="0">
                        <a:buNone/>
                      </a:pPr>
                      <a:r>
                        <a:rPr lang="en-US" sz="1100" b="1" dirty="0">
                          <a:solidFill>
                            <a:srgbClr val="000000"/>
                          </a:solidFill>
                          <a:latin typeface="Tahoma" panose="020B0604030504040204" charset="-122"/>
                        </a:rPr>
                        <a:t>Operations </a:t>
                      </a:r>
                    </a:p>
                  </a:txBody>
                  <a:tcPr marL="12700" marR="12700" marT="1270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en-US"/>
                    </a:p>
                  </a:txBody>
                  <a:tcPr>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46380">
                <a:tc>
                  <a:txBody>
                    <a:bodyPr/>
                    <a:lstStyle/>
                    <a:p>
                      <a:pPr indent="0" algn="ctr">
                        <a:buNone/>
                      </a:pPr>
                      <a:r>
                        <a:rPr lang="en-US" sz="1100" b="0">
                          <a:solidFill>
                            <a:srgbClr val="000000"/>
                          </a:solidFill>
                          <a:latin typeface="Tahoma" panose="020B0604030504040204" charset="-122"/>
                        </a:rPr>
                        <a:t>1</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Swarn Singh</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General Manager (Operations) Jammu</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9596623333</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2</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Syed Arshad Tramboo</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General Manager (Operations) Kashmir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9419088970</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3</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Habibullah Reshi</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Dy.General Manager (DSU/E-Buses) Kashmir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7298522480</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4</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M.K.Magray</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Manager Passenger Services, Srinagar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8803727166</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5</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Pawandeep Singh</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Manager Inter-State Services, Jammu</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7780987099</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6</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Abdul Hamid</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Manager Tourist Services, Srinagar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9419003322</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7</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Vivek Hans</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Manager Tourist/District Services, Jammu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9086049814</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8</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Ahfaq Hussain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Depot Manager Anantnag </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9419713856</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9</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Vijay Kumar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Depot Manager Pathankot/ Incharge TCP Lakhanpur</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9419208232</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10</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Mohammad Hussain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Depot Manager, Kargil</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9469776503</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11</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Dalip Razdan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Leh</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9419016968</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12</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Deepak Abrol</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Katra</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7006676060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13</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Mohd Kameel</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Rajouri</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8082107474</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14</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Mumtaz Ahmed</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Poonch</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9797648971</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15</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Dailip Aima</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Doda/Kishtwar/Ramban</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9419682243</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16</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Mohd Ashraf</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Ramban</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9697660367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17</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Mushtaq Ahmed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Baramulla</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9596527699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18</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Bashir Ahmed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Supore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7889913204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19</a:t>
                      </a:r>
                    </a:p>
                  </a:txBody>
                  <a:tcPr marL="12700" marR="12700" marT="12700" anchor="b">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GM Shafi</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Depot, Kupwara</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6005198703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6380">
                <a:tc>
                  <a:txBody>
                    <a:bodyPr/>
                    <a:lstStyle/>
                    <a:p>
                      <a:pPr indent="0" algn="ctr">
                        <a:buNone/>
                      </a:pPr>
                      <a:r>
                        <a:rPr lang="en-US" sz="1100" b="0">
                          <a:solidFill>
                            <a:srgbClr val="000000"/>
                          </a:solidFill>
                          <a:latin typeface="Tahoma" panose="020B0604030504040204" charset="-122"/>
                        </a:rPr>
                        <a:t>20</a:t>
                      </a:r>
                    </a:p>
                  </a:txBody>
                  <a:tcPr marL="12700" marR="12700" marT="12700"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dirty="0" err="1">
                          <a:solidFill>
                            <a:srgbClr val="000000"/>
                          </a:solidFill>
                          <a:latin typeface="Tahoma" panose="020B0604030504040204" charset="-122"/>
                        </a:rPr>
                        <a:t>Noor</a:t>
                      </a:r>
                      <a:r>
                        <a:rPr lang="en-US" sz="1100" b="0" dirty="0">
                          <a:solidFill>
                            <a:srgbClr val="000000"/>
                          </a:solidFill>
                          <a:latin typeface="Tahoma" panose="020B0604030504040204" charset="-122"/>
                        </a:rPr>
                        <a:t> Mohammad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Tahoma" panose="020B0604030504040204" charset="-122"/>
                        </a:rPr>
                        <a:t>Incharge City Services, Srinagar</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100" b="0">
                          <a:solidFill>
                            <a:srgbClr val="000000"/>
                          </a:solidFill>
                          <a:latin typeface="Tahoma" panose="020B0604030504040204" charset="-122"/>
                        </a:rPr>
                        <a:t>7889666302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609600" y="4876800"/>
            <a:ext cx="2819400" cy="533400"/>
          </a:xfrm>
          <a:prstGeom prst="roundRect">
            <a:avLst>
              <a:gd name="adj" fmla="val 50000"/>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57200" y="1905000"/>
            <a:ext cx="2133600"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04800" y="3048000"/>
            <a:ext cx="2133600" cy="533400"/>
          </a:xfrm>
          <a:prstGeom prst="roundRect">
            <a:avLst>
              <a:gd name="adj" fmla="val 50000"/>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85800" y="3962400"/>
            <a:ext cx="2133600" cy="533400"/>
          </a:xfrm>
          <a:prstGeom prst="roundRect">
            <a:avLst>
              <a:gd name="adj" fmla="val 500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143000" y="1066800"/>
            <a:ext cx="2133600" cy="533400"/>
          </a:xfrm>
          <a:prstGeom prst="roundRect">
            <a:avLst>
              <a:gd name="adj" fmla="val 50000"/>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53200" y="381000"/>
            <a:ext cx="2438400" cy="369332"/>
          </a:xfrm>
          <a:prstGeom prst="rect">
            <a:avLst/>
          </a:prstGeom>
          <a:noFill/>
        </p:spPr>
        <p:txBody>
          <a:bodyPr wrap="square" rtlCol="0">
            <a:spAutoFit/>
          </a:bodyPr>
          <a:lstStyle/>
          <a:p>
            <a:r>
              <a:rPr lang="en-US" dirty="0" smtClean="0">
                <a:solidFill>
                  <a:schemeClr val="bg1"/>
                </a:solidFill>
                <a:latin typeface="Bahnschrift SemiBold" pitchFamily="34" charset="0"/>
              </a:rPr>
              <a:t>AIM AND OBJECTIVE</a:t>
            </a:r>
            <a:endParaRPr lang="en-US" dirty="0">
              <a:solidFill>
                <a:schemeClr val="bg1"/>
              </a:solidFill>
              <a:latin typeface="Bahnschrift SemiBold" pitchFamily="34" charset="0"/>
            </a:endParaRPr>
          </a:p>
        </p:txBody>
      </p:sp>
      <p:sp>
        <p:nvSpPr>
          <p:cNvPr id="7" name="Block Arc 6"/>
          <p:cNvSpPr/>
          <p:nvPr/>
        </p:nvSpPr>
        <p:spPr>
          <a:xfrm rot="16200000">
            <a:off x="3619500" y="2095500"/>
            <a:ext cx="2362200" cy="2133600"/>
          </a:xfrm>
          <a:prstGeom prst="blockArc">
            <a:avLst>
              <a:gd name="adj1" fmla="val 16271222"/>
              <a:gd name="adj2" fmla="val 127655"/>
              <a:gd name="adj3" fmla="val 1277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10800000">
            <a:off x="3733800" y="2133600"/>
            <a:ext cx="2362200" cy="2133600"/>
          </a:xfrm>
          <a:prstGeom prst="blockArc">
            <a:avLst>
              <a:gd name="adj1" fmla="val 16271222"/>
              <a:gd name="adj2" fmla="val 127655"/>
              <a:gd name="adj3" fmla="val 1277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c 9"/>
          <p:cNvSpPr/>
          <p:nvPr/>
        </p:nvSpPr>
        <p:spPr>
          <a:xfrm rot="10800000">
            <a:off x="3276600" y="1676400"/>
            <a:ext cx="3048000" cy="2895601"/>
          </a:xfrm>
          <a:prstGeom prst="arc">
            <a:avLst>
              <a:gd name="adj1" fmla="val 16200000"/>
              <a:gd name="adj2" fmla="val 5362169"/>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3124200" y="1295400"/>
            <a:ext cx="304800" cy="3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0" y="2057400"/>
            <a:ext cx="304800"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2200" y="3124200"/>
            <a:ext cx="304800" cy="3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43200" y="4114800"/>
            <a:ext cx="304800"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6600" y="4800600"/>
            <a:ext cx="304800" cy="3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86200" y="1905000"/>
            <a:ext cx="76200" cy="76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6600" y="3200400"/>
            <a:ext cx="76200" cy="76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5052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14800" y="4419600"/>
            <a:ext cx="76200" cy="76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1" idx="5"/>
            <a:endCxn id="16" idx="1"/>
          </p:cNvCxnSpPr>
          <p:nvPr/>
        </p:nvCxnSpPr>
        <p:spPr>
          <a:xfrm rot="16200000" flipH="1">
            <a:off x="3460563" y="1479363"/>
            <a:ext cx="360596" cy="5129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2"/>
          </p:cNvCxnSpPr>
          <p:nvPr/>
        </p:nvCxnSpPr>
        <p:spPr>
          <a:xfrm>
            <a:off x="2819400" y="2209800"/>
            <a:ext cx="609600" cy="2667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2"/>
          </p:cNvCxnSpPr>
          <p:nvPr/>
        </p:nvCxnSpPr>
        <p:spPr>
          <a:xfrm flipV="1">
            <a:off x="2667000" y="3238500"/>
            <a:ext cx="609600" cy="381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7"/>
            <a:endCxn id="19" idx="3"/>
          </p:cNvCxnSpPr>
          <p:nvPr/>
        </p:nvCxnSpPr>
        <p:spPr>
          <a:xfrm rot="5400000" flipH="1" flipV="1">
            <a:off x="3155763" y="3798841"/>
            <a:ext cx="208196" cy="5129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7"/>
            <a:endCxn id="20" idx="3"/>
          </p:cNvCxnSpPr>
          <p:nvPr/>
        </p:nvCxnSpPr>
        <p:spPr>
          <a:xfrm rot="5400000" flipH="1" flipV="1">
            <a:off x="3651063" y="4370341"/>
            <a:ext cx="360596" cy="5891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038600" y="2819400"/>
            <a:ext cx="1447800" cy="646331"/>
          </a:xfrm>
          <a:prstGeom prst="rect">
            <a:avLst/>
          </a:prstGeom>
          <a:noFill/>
        </p:spPr>
        <p:txBody>
          <a:bodyPr wrap="square" rtlCol="0">
            <a:spAutoFit/>
          </a:bodyPr>
          <a:lstStyle/>
          <a:p>
            <a:r>
              <a:rPr lang="en-US" dirty="0" smtClean="0">
                <a:solidFill>
                  <a:schemeClr val="accent5">
                    <a:lumMod val="75000"/>
                  </a:schemeClr>
                </a:solidFill>
              </a:rPr>
              <a:t>Transport Service</a:t>
            </a:r>
            <a:endParaRPr lang="en-US" dirty="0">
              <a:solidFill>
                <a:schemeClr val="accent5">
                  <a:lumMod val="75000"/>
                </a:schemeClr>
              </a:solidFill>
            </a:endParaRPr>
          </a:p>
        </p:txBody>
      </p:sp>
      <p:sp>
        <p:nvSpPr>
          <p:cNvPr id="46" name="TextBox 45"/>
          <p:cNvSpPr txBox="1"/>
          <p:nvPr/>
        </p:nvSpPr>
        <p:spPr>
          <a:xfrm>
            <a:off x="3124200" y="1219200"/>
            <a:ext cx="381000" cy="381000"/>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47" name="TextBox 46"/>
          <p:cNvSpPr txBox="1"/>
          <p:nvPr/>
        </p:nvSpPr>
        <p:spPr>
          <a:xfrm>
            <a:off x="2514600" y="1981200"/>
            <a:ext cx="381000" cy="381000"/>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48" name="TextBox 47"/>
          <p:cNvSpPr txBox="1"/>
          <p:nvPr/>
        </p:nvSpPr>
        <p:spPr>
          <a:xfrm>
            <a:off x="2362200" y="3048000"/>
            <a:ext cx="381000" cy="369332"/>
          </a:xfrm>
          <a:prstGeom prst="rect">
            <a:avLst/>
          </a:prstGeom>
          <a:noFill/>
        </p:spPr>
        <p:txBody>
          <a:bodyPr wrap="square" rtlCol="0">
            <a:spAutoFit/>
          </a:bodyPr>
          <a:lstStyle/>
          <a:p>
            <a:r>
              <a:rPr lang="en-US" dirty="0" smtClean="0">
                <a:solidFill>
                  <a:schemeClr val="bg1"/>
                </a:solidFill>
              </a:rPr>
              <a:t>3</a:t>
            </a:r>
          </a:p>
        </p:txBody>
      </p:sp>
      <p:sp>
        <p:nvSpPr>
          <p:cNvPr id="49" name="TextBox 48"/>
          <p:cNvSpPr txBox="1"/>
          <p:nvPr/>
        </p:nvSpPr>
        <p:spPr>
          <a:xfrm>
            <a:off x="2743200" y="4038600"/>
            <a:ext cx="381000" cy="381000"/>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50" name="TextBox 49"/>
          <p:cNvSpPr txBox="1"/>
          <p:nvPr/>
        </p:nvSpPr>
        <p:spPr>
          <a:xfrm>
            <a:off x="3276600" y="4800600"/>
            <a:ext cx="381000" cy="381000"/>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51" name="TextBox 50"/>
          <p:cNvSpPr txBox="1"/>
          <p:nvPr/>
        </p:nvSpPr>
        <p:spPr>
          <a:xfrm>
            <a:off x="1447800" y="1143000"/>
            <a:ext cx="1600200" cy="307777"/>
          </a:xfrm>
          <a:prstGeom prst="rect">
            <a:avLst/>
          </a:prstGeom>
          <a:noFill/>
        </p:spPr>
        <p:txBody>
          <a:bodyPr wrap="square" rtlCol="0">
            <a:spAutoFit/>
          </a:bodyPr>
          <a:lstStyle/>
          <a:p>
            <a:r>
              <a:rPr lang="en-US" sz="1400" dirty="0" smtClean="0">
                <a:solidFill>
                  <a:schemeClr val="bg1"/>
                </a:solidFill>
              </a:rPr>
              <a:t>AFFORDABLE</a:t>
            </a:r>
            <a:endParaRPr lang="en-US" sz="1400" dirty="0">
              <a:solidFill>
                <a:schemeClr val="bg1"/>
              </a:solidFill>
            </a:endParaRPr>
          </a:p>
        </p:txBody>
      </p:sp>
      <p:sp>
        <p:nvSpPr>
          <p:cNvPr id="52" name="TextBox 51"/>
          <p:cNvSpPr txBox="1"/>
          <p:nvPr/>
        </p:nvSpPr>
        <p:spPr>
          <a:xfrm>
            <a:off x="685800" y="1981200"/>
            <a:ext cx="1600200" cy="307777"/>
          </a:xfrm>
          <a:prstGeom prst="rect">
            <a:avLst/>
          </a:prstGeom>
          <a:noFill/>
        </p:spPr>
        <p:txBody>
          <a:bodyPr wrap="square" rtlCol="0">
            <a:spAutoFit/>
          </a:bodyPr>
          <a:lstStyle/>
          <a:p>
            <a:r>
              <a:rPr lang="en-US" sz="1400" dirty="0" smtClean="0">
                <a:solidFill>
                  <a:schemeClr val="bg1"/>
                </a:solidFill>
              </a:rPr>
              <a:t>CONVENIENT</a:t>
            </a:r>
            <a:endParaRPr lang="en-US" sz="1400" dirty="0">
              <a:solidFill>
                <a:schemeClr val="bg1"/>
              </a:solidFill>
            </a:endParaRPr>
          </a:p>
        </p:txBody>
      </p:sp>
      <p:sp>
        <p:nvSpPr>
          <p:cNvPr id="53" name="TextBox 52"/>
          <p:cNvSpPr txBox="1"/>
          <p:nvPr/>
        </p:nvSpPr>
        <p:spPr>
          <a:xfrm>
            <a:off x="533400" y="3124200"/>
            <a:ext cx="1600200" cy="307777"/>
          </a:xfrm>
          <a:prstGeom prst="rect">
            <a:avLst/>
          </a:prstGeom>
          <a:noFill/>
        </p:spPr>
        <p:txBody>
          <a:bodyPr wrap="square" rtlCol="0">
            <a:spAutoFit/>
          </a:bodyPr>
          <a:lstStyle/>
          <a:p>
            <a:r>
              <a:rPr lang="en-US" sz="1400" dirty="0" smtClean="0">
                <a:solidFill>
                  <a:schemeClr val="bg1"/>
                </a:solidFill>
              </a:rPr>
              <a:t>RELIABLE</a:t>
            </a:r>
            <a:endParaRPr lang="en-US" sz="1400" dirty="0">
              <a:solidFill>
                <a:schemeClr val="bg1"/>
              </a:solidFill>
            </a:endParaRPr>
          </a:p>
        </p:txBody>
      </p:sp>
      <p:sp>
        <p:nvSpPr>
          <p:cNvPr id="54" name="TextBox 53"/>
          <p:cNvSpPr txBox="1"/>
          <p:nvPr/>
        </p:nvSpPr>
        <p:spPr>
          <a:xfrm>
            <a:off x="838200" y="3962400"/>
            <a:ext cx="2057400" cy="523220"/>
          </a:xfrm>
          <a:prstGeom prst="rect">
            <a:avLst/>
          </a:prstGeom>
          <a:noFill/>
        </p:spPr>
        <p:txBody>
          <a:bodyPr wrap="square" rtlCol="0">
            <a:spAutoFit/>
          </a:bodyPr>
          <a:lstStyle/>
          <a:p>
            <a:r>
              <a:rPr lang="en-US" sz="1400" dirty="0" smtClean="0">
                <a:solidFill>
                  <a:schemeClr val="bg1"/>
                </a:solidFill>
              </a:rPr>
              <a:t>READILY AVAILABLE DEDICATED</a:t>
            </a:r>
            <a:endParaRPr lang="en-US" sz="1400" dirty="0">
              <a:solidFill>
                <a:schemeClr val="bg1"/>
              </a:solidFill>
            </a:endParaRPr>
          </a:p>
        </p:txBody>
      </p:sp>
      <p:sp>
        <p:nvSpPr>
          <p:cNvPr id="55" name="TextBox 54"/>
          <p:cNvSpPr txBox="1"/>
          <p:nvPr/>
        </p:nvSpPr>
        <p:spPr>
          <a:xfrm>
            <a:off x="762000" y="4876801"/>
            <a:ext cx="2514600" cy="523220"/>
          </a:xfrm>
          <a:prstGeom prst="rect">
            <a:avLst/>
          </a:prstGeom>
          <a:noFill/>
        </p:spPr>
        <p:txBody>
          <a:bodyPr wrap="square" rtlCol="0">
            <a:spAutoFit/>
          </a:bodyPr>
          <a:lstStyle/>
          <a:p>
            <a:r>
              <a:rPr lang="en-US" sz="1400" dirty="0" smtClean="0">
                <a:solidFill>
                  <a:schemeClr val="bg1"/>
                </a:solidFill>
              </a:rPr>
              <a:t>MOVEMENT OF MEN AND MATERIAL DURING DISASTERS</a:t>
            </a:r>
            <a:endParaRPr lang="en-US" sz="1400" dirty="0">
              <a:solidFill>
                <a:schemeClr val="bg1"/>
              </a:solidFill>
            </a:endParaRPr>
          </a:p>
        </p:txBody>
      </p:sp>
      <p:pic>
        <p:nvPicPr>
          <p:cNvPr id="12289" name="Picture 1" descr="C:\Users\HP\Downloads\images (2).jpg"/>
          <p:cNvPicPr>
            <a:picLocks noChangeAspect="1" noChangeArrowheads="1"/>
          </p:cNvPicPr>
          <p:nvPr/>
        </p:nvPicPr>
        <p:blipFill>
          <a:blip r:embed="rId2" cstate="print"/>
          <a:srcRect l="25442" r="26502"/>
          <a:stretch>
            <a:fillRect/>
          </a:stretch>
        </p:blipFill>
        <p:spPr bwMode="auto">
          <a:xfrm>
            <a:off x="5029200" y="1066800"/>
            <a:ext cx="3551434" cy="4648200"/>
          </a:xfrm>
          <a:prstGeom prst="rect">
            <a:avLst/>
          </a:prstGeom>
          <a:noFill/>
        </p:spPr>
      </p:pic>
      <p:sp>
        <p:nvSpPr>
          <p:cNvPr id="39" name="Slide Number Placeholder 38"/>
          <p:cNvSpPr>
            <a:spLocks noGrp="1"/>
          </p:cNvSpPr>
          <p:nvPr>
            <p:ph type="sldNum" sz="quarter" idx="10"/>
          </p:nvPr>
        </p:nvSpPr>
        <p:spPr/>
        <p:txBody>
          <a:bodyPr/>
          <a:lstStyle/>
          <a:p>
            <a:fld id="{B6F15528-21DE-4FAA-801E-634DDDAF4B2B}" type="slidenum">
              <a:rPr lang="en-US" smtClean="0">
                <a:solidFill>
                  <a:schemeClr val="tx1"/>
                </a:solidFill>
              </a:rPr>
              <a:pPr/>
              <a:t>42</a:t>
            </a:fld>
            <a:endParaRPr lang="en-US"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35052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J&amp;K RTC E-BUSES</a:t>
            </a:r>
            <a:endParaRPr lang="en-US" dirty="0">
              <a:solidFill>
                <a:schemeClr val="bg1"/>
              </a:solidFill>
              <a:latin typeface="Bahnschrift SemiBold Condensed" pitchFamily="34" charset="0"/>
            </a:endParaRPr>
          </a:p>
        </p:txBody>
      </p:sp>
      <p:sp>
        <p:nvSpPr>
          <p:cNvPr id="4" name="TextBox 3"/>
          <p:cNvSpPr txBox="1"/>
          <p:nvPr/>
        </p:nvSpPr>
        <p:spPr>
          <a:xfrm>
            <a:off x="4953000" y="2514600"/>
            <a:ext cx="3048000" cy="2492990"/>
          </a:xfrm>
          <a:prstGeom prst="rect">
            <a:avLst/>
          </a:prstGeom>
          <a:solidFill>
            <a:schemeClr val="accent3">
              <a:lumMod val="40000"/>
              <a:lumOff val="60000"/>
            </a:schemeClr>
          </a:solidFill>
        </p:spPr>
        <p:txBody>
          <a:bodyPr wrap="square" rtlCol="0">
            <a:spAutoFit/>
          </a:bodyPr>
          <a:lstStyle/>
          <a:p>
            <a:r>
              <a:rPr lang="en-IN" sz="1200" dirty="0" smtClean="0"/>
              <a:t>40 </a:t>
            </a:r>
            <a:r>
              <a:rPr lang="en-IN" sz="1200" dirty="0" err="1" smtClean="0"/>
              <a:t>NOs.</a:t>
            </a:r>
            <a:r>
              <a:rPr lang="en-IN" sz="1200" dirty="0" smtClean="0"/>
              <a:t> of E-buses have been introduced in first phase in the year 2019 by JK RTC 20 Nos. in Jammu &amp; 20 Nos. in Srinagar District.  E-Buses as advanced technology is being adopted to reduce air/ noise pollution.  The department is in process to increase the E-buses fleet. </a:t>
            </a:r>
          </a:p>
          <a:p>
            <a:endParaRPr lang="en-IN" sz="1200" dirty="0" smtClean="0"/>
          </a:p>
          <a:p>
            <a:endParaRPr lang="en-IN" sz="1200" dirty="0" smtClean="0"/>
          </a:p>
          <a:p>
            <a:endParaRPr lang="en-IN" sz="1200" dirty="0" smtClean="0"/>
          </a:p>
          <a:p>
            <a:endParaRPr lang="en-US" sz="1200" dirty="0" smtClean="0"/>
          </a:p>
          <a:p>
            <a:r>
              <a:rPr lang="en-IN" sz="1200" dirty="0" smtClean="0"/>
              <a:t> </a:t>
            </a:r>
            <a:endParaRPr lang="en-US" sz="1200" dirty="0" smtClean="0"/>
          </a:p>
          <a:p>
            <a:endParaRPr lang="en-US" sz="1200" dirty="0">
              <a:solidFill>
                <a:srgbClr val="339966"/>
              </a:solidFill>
            </a:endParaRPr>
          </a:p>
        </p:txBody>
      </p:sp>
      <p:pic>
        <p:nvPicPr>
          <p:cNvPr id="6145" name="Picture 1" descr="C:\Users\HP\Downloads\images (2).jpg"/>
          <p:cNvPicPr>
            <a:picLocks noChangeAspect="1" noChangeArrowheads="1"/>
          </p:cNvPicPr>
          <p:nvPr/>
        </p:nvPicPr>
        <p:blipFill>
          <a:blip r:embed="rId2" cstate="print"/>
          <a:srcRect/>
          <a:stretch>
            <a:fillRect/>
          </a:stretch>
        </p:blipFill>
        <p:spPr bwMode="auto">
          <a:xfrm>
            <a:off x="609600" y="2438400"/>
            <a:ext cx="4119081" cy="2590800"/>
          </a:xfrm>
          <a:prstGeom prst="rect">
            <a:avLst/>
          </a:prstGeom>
          <a:noFill/>
        </p:spPr>
      </p:pic>
      <p:sp>
        <p:nvSpPr>
          <p:cNvPr id="6"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3058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CHENAB VALLEY BUS SERVICE                                                                                                        COVID-19 DUTIES</a:t>
            </a:r>
            <a:endParaRPr lang="en-US" dirty="0">
              <a:solidFill>
                <a:schemeClr val="bg1"/>
              </a:solidFill>
              <a:latin typeface="Bahnschrift SemiBold Condensed" pitchFamily="34" charset="0"/>
            </a:endParaRPr>
          </a:p>
        </p:txBody>
      </p:sp>
      <p:pic>
        <p:nvPicPr>
          <p:cNvPr id="2050" name="Picture 2" descr="C:\Users\HP\Downloads\Jammu and Kashmir State Road Transport Corporation.jpg"/>
          <p:cNvPicPr>
            <a:picLocks noChangeAspect="1" noChangeArrowheads="1"/>
          </p:cNvPicPr>
          <p:nvPr/>
        </p:nvPicPr>
        <p:blipFill>
          <a:blip r:embed="rId2" cstate="print"/>
          <a:srcRect/>
          <a:stretch>
            <a:fillRect/>
          </a:stretch>
        </p:blipFill>
        <p:spPr bwMode="auto">
          <a:xfrm>
            <a:off x="609600" y="838200"/>
            <a:ext cx="3886199" cy="3733800"/>
          </a:xfrm>
          <a:prstGeom prst="rect">
            <a:avLst/>
          </a:prstGeom>
          <a:noFill/>
        </p:spPr>
      </p:pic>
      <p:sp>
        <p:nvSpPr>
          <p:cNvPr id="4" name="TextBox 3"/>
          <p:cNvSpPr txBox="1"/>
          <p:nvPr/>
        </p:nvSpPr>
        <p:spPr>
          <a:xfrm>
            <a:off x="609600" y="4572000"/>
            <a:ext cx="3886200" cy="1169551"/>
          </a:xfrm>
          <a:prstGeom prst="rect">
            <a:avLst/>
          </a:prstGeom>
          <a:solidFill>
            <a:schemeClr val="tx2">
              <a:lumMod val="20000"/>
              <a:lumOff val="80000"/>
            </a:schemeClr>
          </a:solidFill>
        </p:spPr>
        <p:txBody>
          <a:bodyPr wrap="square" rtlCol="0">
            <a:spAutoFit/>
          </a:bodyPr>
          <a:lstStyle/>
          <a:p>
            <a:pPr algn="just"/>
            <a:r>
              <a:rPr lang="en-US" sz="1400" dirty="0" smtClean="0"/>
              <a:t>33 Nos. of buses have been added to JKRTC fleet exclusively to cater the demand  of </a:t>
            </a:r>
            <a:r>
              <a:rPr lang="en-US" sz="1400" dirty="0" err="1" smtClean="0"/>
              <a:t>Doda</a:t>
            </a:r>
            <a:r>
              <a:rPr lang="en-US" sz="1400" dirty="0" smtClean="0"/>
              <a:t> / </a:t>
            </a:r>
            <a:r>
              <a:rPr lang="en-US" sz="1400" dirty="0" err="1" smtClean="0"/>
              <a:t>Ramban</a:t>
            </a:r>
            <a:r>
              <a:rPr lang="en-US" sz="1400" dirty="0" smtClean="0"/>
              <a:t>/ </a:t>
            </a:r>
            <a:r>
              <a:rPr lang="en-US" sz="1400" dirty="0" err="1" smtClean="0"/>
              <a:t>Kishtwar</a:t>
            </a:r>
            <a:r>
              <a:rPr lang="en-US" sz="1400" dirty="0" smtClean="0"/>
              <a:t> districts, Named as Chenab Valley Service. The main objective of the additional is to minimize the being accident prone area.</a:t>
            </a:r>
            <a:endParaRPr lang="en-US" sz="1400" dirty="0"/>
          </a:p>
        </p:txBody>
      </p:sp>
      <p:pic>
        <p:nvPicPr>
          <p:cNvPr id="2051" name="Picture 3" descr="C:\Users\HP\Downloads\Ebm0R9dU8AYcZ83.jpg"/>
          <p:cNvPicPr>
            <a:picLocks noChangeAspect="1" noChangeArrowheads="1"/>
          </p:cNvPicPr>
          <p:nvPr/>
        </p:nvPicPr>
        <p:blipFill>
          <a:blip r:embed="rId3" cstate="print"/>
          <a:srcRect/>
          <a:stretch>
            <a:fillRect/>
          </a:stretch>
        </p:blipFill>
        <p:spPr bwMode="auto">
          <a:xfrm>
            <a:off x="4572000" y="838200"/>
            <a:ext cx="4267200" cy="4038600"/>
          </a:xfrm>
          <a:prstGeom prst="rect">
            <a:avLst/>
          </a:prstGeom>
          <a:noFill/>
        </p:spPr>
      </p:pic>
      <p:sp>
        <p:nvSpPr>
          <p:cNvPr id="6"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85800"/>
          <a:ext cx="3886200" cy="1554480"/>
        </p:xfrm>
        <a:graphic>
          <a:graphicData uri="http://schemas.openxmlformats.org/drawingml/2006/table">
            <a:tbl>
              <a:tblPr/>
              <a:tblGrid>
                <a:gridCol w="3886200"/>
              </a:tblGrid>
              <a:tr h="228600">
                <a:tc>
                  <a:txBody>
                    <a:bodyPr/>
                    <a:lstStyle/>
                    <a:p>
                      <a:pPr algn="l"/>
                      <a:r>
                        <a:rPr lang="en-US" sz="1200" b="1" dirty="0"/>
                        <a:t>Sh. </a:t>
                      </a:r>
                      <a:r>
                        <a:rPr lang="en-US" sz="1200" b="1" dirty="0" err="1"/>
                        <a:t>Zakir</a:t>
                      </a:r>
                      <a:r>
                        <a:rPr lang="en-US" sz="1200" b="1" dirty="0"/>
                        <a:t> </a:t>
                      </a:r>
                      <a:r>
                        <a:rPr lang="en-US" sz="1200" b="1" dirty="0" err="1"/>
                        <a:t>Hussain</a:t>
                      </a:r>
                      <a:r>
                        <a:rPr lang="en-US" sz="1200" b="1" dirty="0"/>
                        <a:t> </a:t>
                      </a:r>
                      <a:r>
                        <a:rPr lang="en-US" sz="1200" b="1" dirty="0" err="1"/>
                        <a:t>Choudhary</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l"/>
                      <a:r>
                        <a:rPr lang="en-US" sz="1200" b="1" dirty="0" smtClean="0"/>
                        <a:t>Director</a:t>
                      </a:r>
                      <a:r>
                        <a:rPr lang="en-US" sz="1200" b="1" baseline="0" dirty="0" smtClean="0"/>
                        <a:t> SMG</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l"/>
                      <a:r>
                        <a:rPr lang="en-US" sz="1200" b="1" dirty="0"/>
                        <a:t>Ph. (Fax) - 0194-2490473 (May-Oct.), 0191-2565105 (Nov.-April)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l"/>
                      <a:r>
                        <a:rPr lang="en-US" sz="1200" b="1" dirty="0"/>
                        <a:t>Ph. (o) - 0194-2493309 </a:t>
                      </a:r>
                      <a:r>
                        <a:rPr lang="en-US" sz="1200" b="1" dirty="0" smtClean="0"/>
                        <a:t>(Kashmir), </a:t>
                      </a:r>
                      <a:r>
                        <a:rPr lang="en-US" sz="1200" b="1" dirty="0"/>
                        <a:t>0191-2546697 </a:t>
                      </a:r>
                      <a:r>
                        <a:rPr lang="en-US" sz="1200" b="1" dirty="0" smtClean="0"/>
                        <a:t>(Jammu)</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l"/>
                      <a:r>
                        <a:rPr lang="en-US" sz="1200" b="1" dirty="0"/>
                        <a:t>email - </a:t>
                      </a:r>
                      <a:r>
                        <a:rPr lang="en-US" sz="1200" b="1" dirty="0" smtClean="0"/>
                        <a:t>dirsmg@gmail.com</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3276600" y="304800"/>
            <a:ext cx="4419600" cy="381000"/>
          </a:xfrm>
          <a:prstGeom prst="rect">
            <a:avLst/>
          </a:prstGeom>
          <a:noFill/>
        </p:spPr>
        <p:txBody>
          <a:bodyPr wrap="square" rtlCol="0">
            <a:spAutoFit/>
          </a:bodyPr>
          <a:lstStyle/>
          <a:p>
            <a:r>
              <a:rPr lang="en-US" dirty="0" smtClean="0">
                <a:solidFill>
                  <a:schemeClr val="bg1"/>
                </a:solidFill>
                <a:latin typeface="Bahnschrift SemiBold Condensed" pitchFamily="34" charset="0"/>
              </a:rPr>
              <a:t>STATE MOTOR GARAGES</a:t>
            </a:r>
            <a:endParaRPr lang="en-US" dirty="0">
              <a:solidFill>
                <a:schemeClr val="bg1"/>
              </a:solidFill>
              <a:latin typeface="Bahnschrift SemiBold Condensed" pitchFamily="34" charset="0"/>
            </a:endParaRPr>
          </a:p>
        </p:txBody>
      </p:sp>
      <p:graphicFrame>
        <p:nvGraphicFramePr>
          <p:cNvPr id="7" name="Table 6"/>
          <p:cNvGraphicFramePr>
            <a:graphicFrameLocks noGrp="1"/>
          </p:cNvGraphicFramePr>
          <p:nvPr/>
        </p:nvGraphicFramePr>
        <p:xfrm>
          <a:off x="4724400" y="685800"/>
          <a:ext cx="3886200" cy="1524000"/>
        </p:xfrm>
        <a:graphic>
          <a:graphicData uri="http://schemas.openxmlformats.org/drawingml/2006/table">
            <a:tbl>
              <a:tblPr/>
              <a:tblGrid>
                <a:gridCol w="3886200"/>
              </a:tblGrid>
              <a:tr h="304800">
                <a:tc>
                  <a:txBody>
                    <a:bodyPr/>
                    <a:lstStyle/>
                    <a:p>
                      <a:pPr algn="l"/>
                      <a:r>
                        <a:rPr lang="en-US" sz="1200" b="1" dirty="0"/>
                        <a:t>Sh. </a:t>
                      </a:r>
                      <a:r>
                        <a:rPr lang="en-US" sz="1200" b="1" dirty="0" err="1" smtClean="0"/>
                        <a:t>Tahir</a:t>
                      </a:r>
                      <a:r>
                        <a:rPr lang="en-US" sz="1200" b="1" baseline="0" dirty="0" smtClean="0"/>
                        <a:t> </a:t>
                      </a:r>
                      <a:r>
                        <a:rPr lang="en-US" sz="1200" b="1" baseline="0" dirty="0" err="1" smtClean="0"/>
                        <a:t>Malik</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a:txBody>
                    <a:bodyPr/>
                    <a:lstStyle/>
                    <a:p>
                      <a:pPr algn="l"/>
                      <a:r>
                        <a:rPr lang="en-US" sz="1200" b="1" dirty="0" smtClean="0"/>
                        <a:t>Dy. Director</a:t>
                      </a:r>
                      <a:r>
                        <a:rPr lang="en-US" sz="1200" b="1" baseline="0" dirty="0" smtClean="0"/>
                        <a:t> SMG</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a:txBody>
                    <a:bodyPr/>
                    <a:lstStyle/>
                    <a:p>
                      <a:pPr algn="l"/>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a:txBody>
                    <a:bodyPr/>
                    <a:lstStyle/>
                    <a:p>
                      <a:pPr algn="l"/>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a:txBody>
                    <a:bodyPr/>
                    <a:lstStyle/>
                    <a:p>
                      <a:pPr algn="l"/>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2049" name="Picture 1" descr="C:\Users\HP\Downloads\IMG_20200807_124809.jpg"/>
          <p:cNvPicPr>
            <a:picLocks noChangeAspect="1" noChangeArrowheads="1"/>
          </p:cNvPicPr>
          <p:nvPr/>
        </p:nvPicPr>
        <p:blipFill>
          <a:blip r:embed="rId2" cstate="print"/>
          <a:srcRect/>
          <a:stretch>
            <a:fillRect/>
          </a:stretch>
        </p:blipFill>
        <p:spPr bwMode="auto">
          <a:xfrm>
            <a:off x="381000" y="2457450"/>
            <a:ext cx="8229600" cy="3429000"/>
          </a:xfrm>
          <a:prstGeom prst="rect">
            <a:avLst/>
          </a:prstGeom>
          <a:noFill/>
        </p:spPr>
      </p:pic>
      <p:sp>
        <p:nvSpPr>
          <p:cNvPr id="8"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524000"/>
          <a:ext cx="8077200" cy="2857500"/>
        </p:xfrm>
        <a:graphic>
          <a:graphicData uri="http://schemas.openxmlformats.org/drawingml/2006/table">
            <a:tbl>
              <a:tblPr/>
              <a:tblGrid>
                <a:gridCol w="812800"/>
                <a:gridCol w="2235200"/>
                <a:gridCol w="2133601"/>
                <a:gridCol w="2895599"/>
              </a:tblGrid>
              <a:tr h="285750">
                <a:tc>
                  <a:txBody>
                    <a:bodyPr/>
                    <a:lstStyle/>
                    <a:p>
                      <a:pPr algn="ctr"/>
                      <a:r>
                        <a:rPr lang="en-US" sz="1400" b="1" u="none" strike="noStrike" dirty="0" err="1">
                          <a:solidFill>
                            <a:srgbClr val="0B1910"/>
                          </a:solidFill>
                          <a:latin typeface="Arial"/>
                        </a:rPr>
                        <a:t>S.No</a:t>
                      </a:r>
                      <a:endParaRPr lang="en-US" sz="1400"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Arial"/>
                        </a:rPr>
                        <a:t>Name</a:t>
                      </a:r>
                      <a:endParaRPr lang="en-US" sz="1400"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a:rPr>
                        <a:t>Designation</a:t>
                      </a:r>
                      <a:endParaRPr lang="en-US" sz="140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Arial"/>
                        </a:rPr>
                        <a:t>Mobile</a:t>
                      </a:r>
                      <a:r>
                        <a:rPr lang="en-US" sz="1400" b="1" baseline="0" dirty="0" smtClean="0">
                          <a:latin typeface="Arial"/>
                        </a:rPr>
                        <a:t> Number</a:t>
                      </a:r>
                      <a:endParaRPr lang="en-US" sz="1400" b="1"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gn="ctr"/>
                      <a:r>
                        <a:rPr lang="en-US" sz="1400" dirty="0">
                          <a:latin typeface="Arial"/>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Z.</a:t>
                      </a:r>
                      <a:r>
                        <a:rPr lang="en-US" sz="1400" baseline="0" dirty="0" smtClean="0">
                          <a:latin typeface="Arial"/>
                        </a:rPr>
                        <a:t> H. </a:t>
                      </a:r>
                      <a:r>
                        <a:rPr lang="en-US" sz="1400" baseline="0" dirty="0" err="1" smtClean="0">
                          <a:latin typeface="Arial"/>
                        </a:rPr>
                        <a:t>Choudhary</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Director</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Arial"/>
                        </a:rPr>
                        <a:t>9419208155</a:t>
                      </a:r>
                      <a:endParaRPr lang="en-US" sz="12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0">
                <a:tc>
                  <a:txBody>
                    <a:bodyPr/>
                    <a:lstStyle/>
                    <a:p>
                      <a:pPr algn="ctr"/>
                      <a:r>
                        <a:rPr lang="en-US" sz="1400">
                          <a:latin typeface="Arial"/>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latin typeface="Arial"/>
                        </a:rPr>
                        <a:t>Malik</a:t>
                      </a:r>
                      <a:r>
                        <a:rPr lang="en-US" sz="1400" baseline="0" dirty="0" smtClean="0">
                          <a:latin typeface="Arial"/>
                        </a:rPr>
                        <a:t> </a:t>
                      </a:r>
                      <a:r>
                        <a:rPr lang="en-US" sz="1400" baseline="0" dirty="0" err="1" smtClean="0">
                          <a:latin typeface="Arial"/>
                        </a:rPr>
                        <a:t>Tahir</a:t>
                      </a:r>
                      <a:r>
                        <a:rPr lang="en-US" sz="1400" baseline="0" dirty="0" smtClean="0">
                          <a:latin typeface="Arial"/>
                        </a:rPr>
                        <a:t> </a:t>
                      </a:r>
                      <a:r>
                        <a:rPr lang="en-US" sz="1400" baseline="0" dirty="0" err="1" smtClean="0">
                          <a:latin typeface="Arial"/>
                        </a:rPr>
                        <a:t>Gani</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Deputy</a:t>
                      </a:r>
                      <a:r>
                        <a:rPr lang="en-US" sz="1400" baseline="0" dirty="0" smtClean="0">
                          <a:latin typeface="Arial"/>
                        </a:rPr>
                        <a:t> </a:t>
                      </a:r>
                      <a:r>
                        <a:rPr lang="en-US" sz="1400" dirty="0" smtClean="0">
                          <a:latin typeface="Arial"/>
                        </a:rPr>
                        <a:t>Director,</a:t>
                      </a:r>
                      <a:r>
                        <a:rPr lang="en-US" sz="1400" baseline="0" dirty="0" smtClean="0">
                          <a:latin typeface="Arial"/>
                        </a:rPr>
                        <a:t> Jammu</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Arial"/>
                        </a:rPr>
                        <a:t>9419000778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0">
                <a:tc>
                  <a:txBody>
                    <a:bodyPr/>
                    <a:lstStyle/>
                    <a:p>
                      <a:pPr algn="ctr"/>
                      <a:r>
                        <a:rPr lang="en-US" sz="1400" dirty="0" smtClean="0">
                          <a:latin typeface="Arial"/>
                        </a:rPr>
                        <a:t>3</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latin typeface="Arial"/>
                        </a:rPr>
                        <a:t>Syed</a:t>
                      </a:r>
                      <a:r>
                        <a:rPr lang="en-US" sz="1400" dirty="0" smtClean="0">
                          <a:latin typeface="Arial"/>
                        </a:rPr>
                        <a:t> </a:t>
                      </a:r>
                      <a:r>
                        <a:rPr lang="en-US" sz="1400" dirty="0" err="1" smtClean="0">
                          <a:latin typeface="Arial"/>
                        </a:rPr>
                        <a:t>Maurif</a:t>
                      </a:r>
                      <a:r>
                        <a:rPr lang="en-US" sz="1400" baseline="0" dirty="0" smtClean="0">
                          <a:latin typeface="Arial"/>
                        </a:rPr>
                        <a:t> </a:t>
                      </a:r>
                      <a:r>
                        <a:rPr lang="en-US" sz="1400" baseline="0" dirty="0" err="1" smtClean="0">
                          <a:latin typeface="Arial"/>
                        </a:rPr>
                        <a:t>Andrabi</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Deputy</a:t>
                      </a:r>
                      <a:r>
                        <a:rPr lang="en-US" sz="1400" baseline="0" dirty="0" smtClean="0">
                          <a:latin typeface="Arial"/>
                        </a:rPr>
                        <a:t> </a:t>
                      </a:r>
                      <a:r>
                        <a:rPr lang="en-US" sz="1400" dirty="0" smtClean="0">
                          <a:latin typeface="Arial"/>
                        </a:rPr>
                        <a:t>Director,</a:t>
                      </a:r>
                      <a:r>
                        <a:rPr lang="en-US" sz="1400" baseline="0" dirty="0" smtClean="0">
                          <a:latin typeface="Arial"/>
                        </a:rPr>
                        <a:t> Kashmir</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Arial"/>
                        </a:rPr>
                        <a:t>9419017052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0">
                <a:tc>
                  <a:txBody>
                    <a:bodyPr/>
                    <a:lstStyle/>
                    <a:p>
                      <a:pPr algn="ctr"/>
                      <a:r>
                        <a:rPr lang="en-US" sz="1400" dirty="0" smtClean="0">
                          <a:latin typeface="Arial"/>
                        </a:rPr>
                        <a:t>4</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Mohammad</a:t>
                      </a:r>
                      <a:r>
                        <a:rPr lang="en-US" sz="1400" baseline="0" dirty="0" smtClean="0">
                          <a:latin typeface="Arial"/>
                        </a:rPr>
                        <a:t> </a:t>
                      </a:r>
                      <a:r>
                        <a:rPr lang="en-US" sz="1400" baseline="0" dirty="0" err="1" smtClean="0">
                          <a:latin typeface="Arial"/>
                        </a:rPr>
                        <a:t>Munawar</a:t>
                      </a:r>
                      <a:r>
                        <a:rPr lang="en-US" sz="1400" baseline="0" dirty="0" smtClean="0">
                          <a:latin typeface="Arial"/>
                        </a:rPr>
                        <a:t> </a:t>
                      </a:r>
                      <a:r>
                        <a:rPr lang="en-US" sz="1400" baseline="0" dirty="0" err="1" smtClean="0">
                          <a:latin typeface="Arial"/>
                        </a:rPr>
                        <a:t>Khawaja</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Administrative Officer</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Arial"/>
                        </a:rPr>
                        <a:t>9419063385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0">
                <a:tc>
                  <a:txBody>
                    <a:bodyPr/>
                    <a:lstStyle/>
                    <a:p>
                      <a:pPr algn="ctr"/>
                      <a:r>
                        <a:rPr lang="en-US" sz="1400" dirty="0" smtClean="0">
                          <a:latin typeface="Arial"/>
                        </a:rPr>
                        <a:t>5</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P.K. </a:t>
                      </a:r>
                      <a:r>
                        <a:rPr lang="en-US" sz="1400" dirty="0" err="1" smtClean="0">
                          <a:latin typeface="Arial"/>
                        </a:rPr>
                        <a:t>Bhat</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a:rPr>
                        <a:t>Accounts Officer</a:t>
                      </a:r>
                      <a:endParaRPr lang="en-US" sz="14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Arial"/>
                        </a:rPr>
                        <a:t>9419632180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685800" y="304800"/>
            <a:ext cx="83058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List Of Officers Motor Garages Department</a:t>
            </a:r>
            <a:endParaRPr lang="en-US" dirty="0">
              <a:solidFill>
                <a:schemeClr val="bg1"/>
              </a:solidFill>
              <a:latin typeface="Bahnschrift SemiBold Condensed" pitchFamily="34" charset="0"/>
            </a:endParaRPr>
          </a:p>
        </p:txBody>
      </p:sp>
      <p:sp>
        <p:nvSpPr>
          <p:cNvPr id="4" name="Slide Number Placeholder 1"/>
          <p:cNvSpPr txBox="1">
            <a:spLocks/>
          </p:cNvSpPr>
          <p:nvPr/>
        </p:nvSpPr>
        <p:spPr>
          <a:xfrm>
            <a:off x="84582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9600" y="990600"/>
            <a:ext cx="8382000" cy="495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nvGraphicFramePr>
        <p:xfrm>
          <a:off x="914400" y="2286000"/>
          <a:ext cx="7696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0" y="1219200"/>
            <a:ext cx="7772400" cy="1077218"/>
          </a:xfrm>
          <a:prstGeom prst="rect">
            <a:avLst/>
          </a:prstGeom>
          <a:noFill/>
        </p:spPr>
        <p:txBody>
          <a:bodyPr wrap="square" rtlCol="0">
            <a:spAutoFit/>
          </a:bodyPr>
          <a:lstStyle/>
          <a:p>
            <a:pPr algn="just"/>
            <a:r>
              <a:rPr lang="en-IN" sz="1600" b="1" dirty="0" smtClean="0"/>
              <a:t>Transport Department envisage providing economic, public friendly and eco-friendly mode  of transport in the Union Territory of Jammu and Kashmir.</a:t>
            </a:r>
          </a:p>
          <a:p>
            <a:pPr algn="just"/>
            <a:r>
              <a:rPr lang="en-IN" sz="1600" b="1" dirty="0" smtClean="0"/>
              <a:t>The department has following three (03) wings to provide services as indicated against each:-</a:t>
            </a:r>
            <a:endParaRPr lang="en-US" sz="1600" b="1" dirty="0"/>
          </a:p>
        </p:txBody>
      </p:sp>
      <p:sp>
        <p:nvSpPr>
          <p:cNvPr id="12" name="TextBox 11"/>
          <p:cNvSpPr txBox="1"/>
          <p:nvPr/>
        </p:nvSpPr>
        <p:spPr>
          <a:xfrm>
            <a:off x="2895600" y="381000"/>
            <a:ext cx="2895600" cy="461665"/>
          </a:xfrm>
          <a:prstGeom prst="rect">
            <a:avLst/>
          </a:prstGeom>
          <a:noFill/>
        </p:spPr>
        <p:txBody>
          <a:bodyPr wrap="square" rtlCol="0">
            <a:spAutoFit/>
          </a:bodyPr>
          <a:lstStyle/>
          <a:p>
            <a:pPr algn="ctr"/>
            <a:r>
              <a:rPr lang="en-US" sz="2400" dirty="0" smtClean="0">
                <a:solidFill>
                  <a:schemeClr val="bg1"/>
                </a:solidFill>
              </a:rPr>
              <a:t>INTRODUCTION</a:t>
            </a:r>
            <a:endParaRPr lang="en-US" sz="2000" dirty="0">
              <a:solidFill>
                <a:schemeClr val="bg1"/>
              </a:solidFill>
            </a:endParaRPr>
          </a:p>
        </p:txBody>
      </p:sp>
      <p:sp>
        <p:nvSpPr>
          <p:cNvPr id="7"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5</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1918017" y="3187383"/>
            <a:ext cx="4717417" cy="19052"/>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183255" y="1296670"/>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182620" y="1966595"/>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3890" y="2626360"/>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83890" y="3199765"/>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82620" y="3811905"/>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83890" y="4437380"/>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088005" y="123952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p:cNvSpPr/>
          <p:nvPr/>
        </p:nvSpPr>
        <p:spPr>
          <a:xfrm>
            <a:off x="5236845" y="1238885"/>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p:cNvSpPr/>
          <p:nvPr/>
        </p:nvSpPr>
        <p:spPr>
          <a:xfrm>
            <a:off x="3088005" y="1909445"/>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p:cNvSpPr/>
          <p:nvPr/>
        </p:nvSpPr>
        <p:spPr>
          <a:xfrm>
            <a:off x="3088005" y="438023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p:cNvSpPr/>
          <p:nvPr/>
        </p:nvSpPr>
        <p:spPr>
          <a:xfrm>
            <a:off x="5238115" y="375412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p:cNvSpPr/>
          <p:nvPr/>
        </p:nvSpPr>
        <p:spPr>
          <a:xfrm>
            <a:off x="3088005" y="375412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p:cNvSpPr/>
          <p:nvPr/>
        </p:nvSpPr>
        <p:spPr>
          <a:xfrm>
            <a:off x="5236845" y="314198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p:cNvSpPr/>
          <p:nvPr/>
        </p:nvSpPr>
        <p:spPr>
          <a:xfrm>
            <a:off x="3088005" y="314198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p:cNvSpPr/>
          <p:nvPr/>
        </p:nvSpPr>
        <p:spPr>
          <a:xfrm>
            <a:off x="5236845" y="2568575"/>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p:cNvSpPr/>
          <p:nvPr/>
        </p:nvSpPr>
        <p:spPr>
          <a:xfrm>
            <a:off x="3086735" y="2568575"/>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p:cNvSpPr/>
          <p:nvPr/>
        </p:nvSpPr>
        <p:spPr>
          <a:xfrm>
            <a:off x="5236845" y="1909445"/>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p:cNvSpPr/>
          <p:nvPr/>
        </p:nvSpPr>
        <p:spPr>
          <a:xfrm>
            <a:off x="5236845" y="4379595"/>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 Box 49"/>
          <p:cNvSpPr txBox="1"/>
          <p:nvPr/>
        </p:nvSpPr>
        <p:spPr>
          <a:xfrm>
            <a:off x="1143000" y="1143000"/>
            <a:ext cx="1939290" cy="307777"/>
          </a:xfrm>
          <a:prstGeom prst="rect">
            <a:avLst/>
          </a:prstGeom>
          <a:noFill/>
          <a:ln>
            <a:noFill/>
          </a:ln>
        </p:spPr>
        <p:txBody>
          <a:bodyPr wrap="square" rtlCol="0">
            <a:spAutoFit/>
          </a:bodyPr>
          <a:lstStyle/>
          <a:p>
            <a:r>
              <a:rPr lang="en-US" sz="1400" b="1" dirty="0">
                <a:solidFill>
                  <a:schemeClr val="accent1">
                    <a:lumMod val="75000"/>
                  </a:schemeClr>
                </a:solidFill>
              </a:rPr>
              <a:t>Registration of Vehicles</a:t>
            </a:r>
          </a:p>
        </p:txBody>
      </p:sp>
      <p:sp>
        <p:nvSpPr>
          <p:cNvPr id="23" name="Text Box 50"/>
          <p:cNvSpPr txBox="1"/>
          <p:nvPr/>
        </p:nvSpPr>
        <p:spPr>
          <a:xfrm>
            <a:off x="1143000" y="1752600"/>
            <a:ext cx="1939290" cy="523220"/>
          </a:xfrm>
          <a:prstGeom prst="rect">
            <a:avLst/>
          </a:prstGeom>
          <a:noFill/>
          <a:ln>
            <a:noFill/>
          </a:ln>
        </p:spPr>
        <p:txBody>
          <a:bodyPr wrap="square" rtlCol="0">
            <a:spAutoFit/>
          </a:bodyPr>
          <a:lstStyle/>
          <a:p>
            <a:r>
              <a:rPr lang="en-US" sz="1400" b="1" dirty="0">
                <a:solidFill>
                  <a:schemeClr val="accent1">
                    <a:lumMod val="75000"/>
                  </a:schemeClr>
                </a:solidFill>
              </a:rPr>
              <a:t>Issuance of </a:t>
            </a:r>
            <a:r>
              <a:rPr lang="en-US" sz="1400" b="1" dirty="0" smtClean="0">
                <a:solidFill>
                  <a:schemeClr val="accent1">
                    <a:lumMod val="75000"/>
                  </a:schemeClr>
                </a:solidFill>
              </a:rPr>
              <a:t>Letter </a:t>
            </a:r>
            <a:r>
              <a:rPr lang="en-US" sz="1400" b="1" dirty="0">
                <a:solidFill>
                  <a:schemeClr val="accent1">
                    <a:lumMod val="75000"/>
                  </a:schemeClr>
                </a:solidFill>
              </a:rPr>
              <a:t>of Authority</a:t>
            </a:r>
          </a:p>
        </p:txBody>
      </p:sp>
      <p:sp>
        <p:nvSpPr>
          <p:cNvPr id="24" name="Text Box 51"/>
          <p:cNvSpPr txBox="1"/>
          <p:nvPr/>
        </p:nvSpPr>
        <p:spPr>
          <a:xfrm>
            <a:off x="1143000" y="2286000"/>
            <a:ext cx="1867535" cy="738664"/>
          </a:xfrm>
          <a:prstGeom prst="rect">
            <a:avLst/>
          </a:prstGeom>
          <a:noFill/>
          <a:ln>
            <a:noFill/>
          </a:ln>
        </p:spPr>
        <p:txBody>
          <a:bodyPr wrap="square" rtlCol="0">
            <a:spAutoFit/>
          </a:bodyPr>
          <a:lstStyle/>
          <a:p>
            <a:r>
              <a:rPr lang="en-US" sz="1400" b="1" dirty="0">
                <a:solidFill>
                  <a:schemeClr val="accent1">
                    <a:lumMod val="75000"/>
                  </a:schemeClr>
                </a:solidFill>
              </a:rPr>
              <a:t>Issuance of Licenses to Transport &amp; Goods </a:t>
            </a:r>
            <a:r>
              <a:rPr lang="en-US" sz="1400" b="1" dirty="0" smtClean="0">
                <a:solidFill>
                  <a:schemeClr val="accent1">
                    <a:lumMod val="75000"/>
                  </a:schemeClr>
                </a:solidFill>
              </a:rPr>
              <a:t>Booking Companies</a:t>
            </a:r>
            <a:endParaRPr lang="en-US" sz="1400" b="1" dirty="0">
              <a:solidFill>
                <a:schemeClr val="accent1">
                  <a:lumMod val="75000"/>
                </a:schemeClr>
              </a:solidFill>
            </a:endParaRPr>
          </a:p>
        </p:txBody>
      </p:sp>
      <p:sp>
        <p:nvSpPr>
          <p:cNvPr id="25" name="Text Box 52"/>
          <p:cNvSpPr txBox="1"/>
          <p:nvPr/>
        </p:nvSpPr>
        <p:spPr>
          <a:xfrm>
            <a:off x="1147445" y="3061970"/>
            <a:ext cx="1939290" cy="523220"/>
          </a:xfrm>
          <a:prstGeom prst="rect">
            <a:avLst/>
          </a:prstGeom>
          <a:noFill/>
          <a:ln>
            <a:noFill/>
          </a:ln>
        </p:spPr>
        <p:txBody>
          <a:bodyPr wrap="square" rtlCol="0">
            <a:spAutoFit/>
          </a:bodyPr>
          <a:lstStyle/>
          <a:p>
            <a:r>
              <a:rPr lang="en-US" sz="1400" b="1">
                <a:solidFill>
                  <a:schemeClr val="accent1">
                    <a:lumMod val="75000"/>
                  </a:schemeClr>
                </a:solidFill>
              </a:rPr>
              <a:t>Issuance of Driving Licenses.</a:t>
            </a:r>
          </a:p>
        </p:txBody>
      </p:sp>
      <p:sp>
        <p:nvSpPr>
          <p:cNvPr id="26" name="Text Box 53"/>
          <p:cNvSpPr txBox="1"/>
          <p:nvPr/>
        </p:nvSpPr>
        <p:spPr>
          <a:xfrm>
            <a:off x="1104265" y="3576935"/>
            <a:ext cx="2096135" cy="738664"/>
          </a:xfrm>
          <a:prstGeom prst="rect">
            <a:avLst/>
          </a:prstGeom>
          <a:noFill/>
          <a:ln>
            <a:noFill/>
          </a:ln>
        </p:spPr>
        <p:txBody>
          <a:bodyPr wrap="square" rtlCol="0">
            <a:spAutoFit/>
          </a:bodyPr>
          <a:lstStyle/>
          <a:p>
            <a:r>
              <a:rPr lang="en-US" sz="1400" b="1" dirty="0">
                <a:solidFill>
                  <a:schemeClr val="accent1">
                    <a:lumMod val="75000"/>
                  </a:schemeClr>
                </a:solidFill>
              </a:rPr>
              <a:t>Issuance of Trade Certificates to </a:t>
            </a:r>
            <a:r>
              <a:rPr lang="en-US" sz="1400" b="1" dirty="0" smtClean="0">
                <a:solidFill>
                  <a:schemeClr val="accent1">
                    <a:lumMod val="75000"/>
                  </a:schemeClr>
                </a:solidFill>
              </a:rPr>
              <a:t>Automobile </a:t>
            </a:r>
            <a:r>
              <a:rPr lang="en-US" sz="1400" b="1" dirty="0">
                <a:solidFill>
                  <a:schemeClr val="accent1">
                    <a:lumMod val="75000"/>
                  </a:schemeClr>
                </a:solidFill>
              </a:rPr>
              <a:t>Dealers</a:t>
            </a:r>
          </a:p>
        </p:txBody>
      </p:sp>
      <p:sp>
        <p:nvSpPr>
          <p:cNvPr id="27" name="Text Box 54"/>
          <p:cNvSpPr txBox="1"/>
          <p:nvPr/>
        </p:nvSpPr>
        <p:spPr>
          <a:xfrm>
            <a:off x="5410200" y="1066800"/>
            <a:ext cx="1939290" cy="523220"/>
          </a:xfrm>
          <a:prstGeom prst="rect">
            <a:avLst/>
          </a:prstGeom>
          <a:noFill/>
          <a:ln>
            <a:noFill/>
          </a:ln>
        </p:spPr>
        <p:txBody>
          <a:bodyPr wrap="square" rtlCol="0">
            <a:spAutoFit/>
          </a:bodyPr>
          <a:lstStyle/>
          <a:p>
            <a:r>
              <a:rPr lang="en-US" sz="1400" b="1" dirty="0">
                <a:solidFill>
                  <a:schemeClr val="accent1">
                    <a:lumMod val="75000"/>
                  </a:schemeClr>
                </a:solidFill>
              </a:rPr>
              <a:t>Introduction of New Type of Vehicles. </a:t>
            </a:r>
          </a:p>
        </p:txBody>
      </p:sp>
      <p:sp>
        <p:nvSpPr>
          <p:cNvPr id="28" name="Text Box 55"/>
          <p:cNvSpPr txBox="1"/>
          <p:nvPr/>
        </p:nvSpPr>
        <p:spPr>
          <a:xfrm>
            <a:off x="1143000" y="4191000"/>
            <a:ext cx="1939290" cy="523220"/>
          </a:xfrm>
          <a:prstGeom prst="rect">
            <a:avLst/>
          </a:prstGeom>
          <a:noFill/>
          <a:ln>
            <a:noFill/>
          </a:ln>
        </p:spPr>
        <p:txBody>
          <a:bodyPr wrap="square" rtlCol="0">
            <a:spAutoFit/>
          </a:bodyPr>
          <a:lstStyle/>
          <a:p>
            <a:r>
              <a:rPr lang="en-US" sz="1400" b="1" dirty="0">
                <a:solidFill>
                  <a:schemeClr val="accent1">
                    <a:lumMod val="75000"/>
                  </a:schemeClr>
                </a:solidFill>
              </a:rPr>
              <a:t>Notification of Bus/Taxi/Auto Stands</a:t>
            </a:r>
          </a:p>
        </p:txBody>
      </p:sp>
      <p:sp>
        <p:nvSpPr>
          <p:cNvPr id="29" name="Text Box 56"/>
          <p:cNvSpPr txBox="1"/>
          <p:nvPr/>
        </p:nvSpPr>
        <p:spPr>
          <a:xfrm>
            <a:off x="5411470" y="1752600"/>
            <a:ext cx="1939290" cy="738664"/>
          </a:xfrm>
          <a:prstGeom prst="rect">
            <a:avLst/>
          </a:prstGeom>
          <a:noFill/>
          <a:ln>
            <a:noFill/>
          </a:ln>
        </p:spPr>
        <p:txBody>
          <a:bodyPr wrap="square" rtlCol="0">
            <a:spAutoFit/>
          </a:bodyPr>
          <a:lstStyle/>
          <a:p>
            <a:r>
              <a:rPr lang="en-US" sz="1400" b="1" dirty="0">
                <a:solidFill>
                  <a:schemeClr val="accent1">
                    <a:lumMod val="75000"/>
                  </a:schemeClr>
                </a:solidFill>
              </a:rPr>
              <a:t>Issuance of </a:t>
            </a:r>
            <a:r>
              <a:rPr lang="en-US" sz="1400" b="1" dirty="0" smtClean="0">
                <a:solidFill>
                  <a:schemeClr val="accent1">
                    <a:lumMod val="75000"/>
                  </a:schemeClr>
                </a:solidFill>
              </a:rPr>
              <a:t>Route Permits</a:t>
            </a:r>
            <a:r>
              <a:rPr lang="en-US" sz="1400" b="1" dirty="0">
                <a:solidFill>
                  <a:schemeClr val="accent1">
                    <a:lumMod val="75000"/>
                  </a:schemeClr>
                </a:solidFill>
              </a:rPr>
              <a:t>, </a:t>
            </a:r>
            <a:r>
              <a:rPr lang="en-US" sz="1400" b="1" dirty="0" smtClean="0">
                <a:solidFill>
                  <a:schemeClr val="accent1">
                    <a:lumMod val="75000"/>
                  </a:schemeClr>
                </a:solidFill>
              </a:rPr>
              <a:t>National/State/District</a:t>
            </a:r>
            <a:endParaRPr lang="en-US" sz="1400" b="1" dirty="0">
              <a:solidFill>
                <a:schemeClr val="accent1">
                  <a:lumMod val="75000"/>
                </a:schemeClr>
              </a:solidFill>
            </a:endParaRPr>
          </a:p>
        </p:txBody>
      </p:sp>
      <p:sp>
        <p:nvSpPr>
          <p:cNvPr id="30" name="Text Box 57"/>
          <p:cNvSpPr txBox="1"/>
          <p:nvPr/>
        </p:nvSpPr>
        <p:spPr>
          <a:xfrm>
            <a:off x="5411470" y="2487930"/>
            <a:ext cx="1939290" cy="523220"/>
          </a:xfrm>
          <a:prstGeom prst="rect">
            <a:avLst/>
          </a:prstGeom>
          <a:noFill/>
          <a:ln>
            <a:noFill/>
          </a:ln>
        </p:spPr>
        <p:txBody>
          <a:bodyPr wrap="square" rtlCol="0">
            <a:spAutoFit/>
          </a:bodyPr>
          <a:lstStyle/>
          <a:p>
            <a:r>
              <a:rPr lang="en-US" sz="1400" b="1">
                <a:solidFill>
                  <a:schemeClr val="accent1">
                    <a:lumMod val="75000"/>
                  </a:schemeClr>
                </a:solidFill>
              </a:rPr>
              <a:t>Certification of Fitness of Vehicles.</a:t>
            </a:r>
          </a:p>
        </p:txBody>
      </p:sp>
      <p:sp>
        <p:nvSpPr>
          <p:cNvPr id="31" name="Text Box 58"/>
          <p:cNvSpPr txBox="1"/>
          <p:nvPr/>
        </p:nvSpPr>
        <p:spPr>
          <a:xfrm>
            <a:off x="5334000" y="3061970"/>
            <a:ext cx="2133600" cy="523220"/>
          </a:xfrm>
          <a:prstGeom prst="rect">
            <a:avLst/>
          </a:prstGeom>
          <a:noFill/>
          <a:ln>
            <a:noFill/>
          </a:ln>
        </p:spPr>
        <p:txBody>
          <a:bodyPr wrap="square" rtlCol="0">
            <a:spAutoFit/>
          </a:bodyPr>
          <a:lstStyle/>
          <a:p>
            <a:r>
              <a:rPr lang="en-US" sz="1400" b="1" dirty="0">
                <a:solidFill>
                  <a:schemeClr val="accent1">
                    <a:lumMod val="75000"/>
                  </a:schemeClr>
                </a:solidFill>
              </a:rPr>
              <a:t>Issuances of Licenses to Driving </a:t>
            </a:r>
            <a:r>
              <a:rPr lang="en-US" sz="1400" b="1" dirty="0" smtClean="0">
                <a:solidFill>
                  <a:schemeClr val="accent1">
                    <a:lumMod val="75000"/>
                  </a:schemeClr>
                </a:solidFill>
              </a:rPr>
              <a:t>Schools/Institutes</a:t>
            </a:r>
            <a:endParaRPr lang="en-US" sz="1400" b="1" dirty="0">
              <a:solidFill>
                <a:schemeClr val="accent1">
                  <a:lumMod val="75000"/>
                </a:schemeClr>
              </a:solidFill>
            </a:endParaRPr>
          </a:p>
        </p:txBody>
      </p:sp>
      <p:sp>
        <p:nvSpPr>
          <p:cNvPr id="32" name="Text Box 59"/>
          <p:cNvSpPr txBox="1"/>
          <p:nvPr/>
        </p:nvSpPr>
        <p:spPr>
          <a:xfrm>
            <a:off x="5411470" y="3673475"/>
            <a:ext cx="2360930" cy="523220"/>
          </a:xfrm>
          <a:prstGeom prst="rect">
            <a:avLst/>
          </a:prstGeom>
          <a:noFill/>
          <a:ln>
            <a:noFill/>
          </a:ln>
        </p:spPr>
        <p:txBody>
          <a:bodyPr wrap="square" rtlCol="0">
            <a:spAutoFit/>
          </a:bodyPr>
          <a:lstStyle/>
          <a:p>
            <a:r>
              <a:rPr lang="en-US" sz="1400" b="1" dirty="0">
                <a:solidFill>
                  <a:schemeClr val="accent1">
                    <a:lumMod val="75000"/>
                  </a:schemeClr>
                </a:solidFill>
              </a:rPr>
              <a:t>Registration of </a:t>
            </a:r>
            <a:r>
              <a:rPr lang="en-US" sz="1400" b="1" dirty="0" smtClean="0">
                <a:solidFill>
                  <a:schemeClr val="accent1">
                    <a:lumMod val="75000"/>
                  </a:schemeClr>
                </a:solidFill>
              </a:rPr>
              <a:t>Pollution Testing </a:t>
            </a:r>
            <a:r>
              <a:rPr lang="en-US" sz="1400" b="1" dirty="0">
                <a:solidFill>
                  <a:schemeClr val="accent1">
                    <a:lumMod val="75000"/>
                  </a:schemeClr>
                </a:solidFill>
              </a:rPr>
              <a:t>Centers.</a:t>
            </a:r>
          </a:p>
        </p:txBody>
      </p:sp>
      <p:sp>
        <p:nvSpPr>
          <p:cNvPr id="33" name="Text Box 60"/>
          <p:cNvSpPr txBox="1"/>
          <p:nvPr/>
        </p:nvSpPr>
        <p:spPr>
          <a:xfrm>
            <a:off x="5334000" y="4207510"/>
            <a:ext cx="3200400" cy="738664"/>
          </a:xfrm>
          <a:prstGeom prst="rect">
            <a:avLst/>
          </a:prstGeom>
          <a:noFill/>
          <a:ln>
            <a:noFill/>
          </a:ln>
        </p:spPr>
        <p:txBody>
          <a:bodyPr wrap="square" rtlCol="0">
            <a:spAutoFit/>
          </a:bodyPr>
          <a:lstStyle/>
          <a:p>
            <a:r>
              <a:rPr lang="en-US" sz="1400" b="1" dirty="0">
                <a:solidFill>
                  <a:schemeClr val="accent1">
                    <a:lumMod val="75000"/>
                  </a:schemeClr>
                </a:solidFill>
              </a:rPr>
              <a:t>Notifications of Fares to be charged  by different </a:t>
            </a:r>
            <a:r>
              <a:rPr lang="en-US" sz="1400" b="1" dirty="0" smtClean="0">
                <a:solidFill>
                  <a:schemeClr val="accent1">
                    <a:lumMod val="75000"/>
                  </a:schemeClr>
                </a:solidFill>
              </a:rPr>
              <a:t> categories of passenger vehicles.</a:t>
            </a:r>
            <a:endParaRPr lang="en-US" sz="1400" b="1" dirty="0">
              <a:solidFill>
                <a:schemeClr val="accent1">
                  <a:lumMod val="75000"/>
                </a:schemeClr>
              </a:solidFill>
            </a:endParaRPr>
          </a:p>
        </p:txBody>
      </p:sp>
      <p:sp>
        <p:nvSpPr>
          <p:cNvPr id="34" name="TextBox 33"/>
          <p:cNvSpPr txBox="1"/>
          <p:nvPr/>
        </p:nvSpPr>
        <p:spPr>
          <a:xfrm>
            <a:off x="228600" y="304800"/>
            <a:ext cx="103632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MAIN ACTIVITIES – IMPLEMENTATION OF MOTOR VEHICLES ACT/ RULES</a:t>
            </a:r>
            <a:endParaRPr lang="en-US" dirty="0">
              <a:solidFill>
                <a:schemeClr val="bg1"/>
              </a:solidFill>
              <a:latin typeface="Bahnschrift SemiBold Condensed" pitchFamily="34" charset="0"/>
            </a:endParaRPr>
          </a:p>
        </p:txBody>
      </p:sp>
      <p:sp>
        <p:nvSpPr>
          <p:cNvPr id="36" name="TextBox 35"/>
          <p:cNvSpPr txBox="1"/>
          <p:nvPr/>
        </p:nvSpPr>
        <p:spPr>
          <a:xfrm>
            <a:off x="4990465" y="5105400"/>
            <a:ext cx="3581400" cy="338554"/>
          </a:xfrm>
          <a:prstGeom prst="rect">
            <a:avLst/>
          </a:prstGeom>
          <a:noFill/>
        </p:spPr>
        <p:txBody>
          <a:bodyPr wrap="square" rtlCol="0">
            <a:spAutoFit/>
          </a:bodyPr>
          <a:lstStyle/>
          <a:p>
            <a:pPr fontAlgn="base"/>
            <a:r>
              <a:rPr lang="en-US" sz="1600" dirty="0" smtClean="0">
                <a:solidFill>
                  <a:schemeClr val="bg1"/>
                </a:solidFill>
              </a:rPr>
              <a:t>Safety is not automatic, think about it.</a:t>
            </a:r>
          </a:p>
        </p:txBody>
      </p:sp>
      <p:sp>
        <p:nvSpPr>
          <p:cNvPr id="38" name="Text Box 55"/>
          <p:cNvSpPr txBox="1"/>
          <p:nvPr/>
        </p:nvSpPr>
        <p:spPr>
          <a:xfrm>
            <a:off x="1143000" y="4876800"/>
            <a:ext cx="1786890" cy="769441"/>
          </a:xfrm>
          <a:prstGeom prst="rect">
            <a:avLst/>
          </a:prstGeom>
          <a:noFill/>
          <a:ln>
            <a:noFill/>
          </a:ln>
        </p:spPr>
        <p:txBody>
          <a:bodyPr wrap="square" rtlCol="0">
            <a:spAutoFit/>
          </a:bodyPr>
          <a:lstStyle/>
          <a:p>
            <a:r>
              <a:rPr lang="en-US" sz="1400" b="1" dirty="0" smtClean="0">
                <a:solidFill>
                  <a:schemeClr val="accent1">
                    <a:lumMod val="75000"/>
                  </a:schemeClr>
                </a:solidFill>
              </a:rPr>
              <a:t>Collecting Taxes/ Fines/ Fee</a:t>
            </a:r>
          </a:p>
          <a:p>
            <a:endParaRPr lang="en-US" sz="1600" b="1" dirty="0">
              <a:solidFill>
                <a:schemeClr val="accent1">
                  <a:lumMod val="75000"/>
                </a:schemeClr>
              </a:solidFill>
            </a:endParaRPr>
          </a:p>
        </p:txBody>
      </p:sp>
      <p:cxnSp>
        <p:nvCxnSpPr>
          <p:cNvPr id="39" name="Straight Connector 38"/>
          <p:cNvCxnSpPr/>
          <p:nvPr/>
        </p:nvCxnSpPr>
        <p:spPr>
          <a:xfrm>
            <a:off x="3276600" y="5181600"/>
            <a:ext cx="2054225" cy="1588"/>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200400" y="510540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Oval 40"/>
          <p:cNvSpPr/>
          <p:nvPr/>
        </p:nvSpPr>
        <p:spPr>
          <a:xfrm>
            <a:off x="5257800" y="5105400"/>
            <a:ext cx="95885" cy="11493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 Box 60"/>
          <p:cNvSpPr txBox="1"/>
          <p:nvPr/>
        </p:nvSpPr>
        <p:spPr>
          <a:xfrm>
            <a:off x="5486400" y="5029200"/>
            <a:ext cx="2362200" cy="307777"/>
          </a:xfrm>
          <a:prstGeom prst="rect">
            <a:avLst/>
          </a:prstGeom>
          <a:noFill/>
          <a:ln>
            <a:noFill/>
          </a:ln>
        </p:spPr>
        <p:txBody>
          <a:bodyPr wrap="square" rtlCol="0">
            <a:spAutoFit/>
          </a:bodyPr>
          <a:lstStyle/>
          <a:p>
            <a:r>
              <a:rPr lang="en-US" sz="1400" b="1" dirty="0" smtClean="0">
                <a:solidFill>
                  <a:schemeClr val="accent1">
                    <a:lumMod val="75000"/>
                  </a:schemeClr>
                </a:solidFill>
              </a:rPr>
              <a:t>Road Safety Awareness</a:t>
            </a:r>
            <a:endParaRPr lang="en-US" sz="1400" b="1" dirty="0">
              <a:solidFill>
                <a:schemeClr val="accent1">
                  <a:lumMod val="75000"/>
                </a:schemeClr>
              </a:solidFill>
            </a:endParaRPr>
          </a:p>
        </p:txBody>
      </p:sp>
      <p:sp>
        <p:nvSpPr>
          <p:cNvPr id="43" name="Slide Number Placeholder 1"/>
          <p:cNvSpPr txBox="1">
            <a:spLocks/>
          </p:cNvSpPr>
          <p:nvPr/>
        </p:nvSpPr>
        <p:spPr>
          <a:xfrm>
            <a:off x="85344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239000" cy="400110"/>
          </a:xfrm>
          <a:prstGeom prst="rect">
            <a:avLst/>
          </a:prstGeom>
          <a:noFill/>
        </p:spPr>
        <p:txBody>
          <a:bodyPr wrap="square" rtlCol="0">
            <a:spAutoFit/>
          </a:bodyPr>
          <a:lstStyle/>
          <a:p>
            <a:r>
              <a:rPr lang="en-IN" sz="2000" dirty="0" smtClean="0">
                <a:solidFill>
                  <a:schemeClr val="bg1"/>
                </a:solidFill>
                <a:latin typeface="Bahnschrift SemiBold Condensed" pitchFamily="34" charset="0"/>
              </a:rPr>
              <a:t>ONLINE SERVICES: PARIVAHAN SEWA</a:t>
            </a:r>
            <a:endParaRPr lang="en-US" sz="2000" dirty="0" smtClean="0">
              <a:solidFill>
                <a:schemeClr val="bg1"/>
              </a:solidFill>
              <a:latin typeface="Bahnschrift SemiBold Condensed" pitchFamily="34" charset="0"/>
            </a:endParaRPr>
          </a:p>
        </p:txBody>
      </p:sp>
      <p:sp>
        <p:nvSpPr>
          <p:cNvPr id="4" name="TextBox 3"/>
          <p:cNvSpPr txBox="1"/>
          <p:nvPr/>
        </p:nvSpPr>
        <p:spPr>
          <a:xfrm>
            <a:off x="304800" y="1524000"/>
            <a:ext cx="2438400" cy="3539430"/>
          </a:xfrm>
          <a:prstGeom prst="rect">
            <a:avLst/>
          </a:prstGeom>
          <a:solidFill>
            <a:schemeClr val="bg1">
              <a:lumMod val="85000"/>
            </a:schemeClr>
          </a:solidFill>
        </p:spPr>
        <p:txBody>
          <a:bodyPr wrap="square" rtlCol="0">
            <a:spAutoFit/>
          </a:bodyPr>
          <a:lstStyle/>
          <a:p>
            <a:pPr algn="just"/>
            <a:r>
              <a:rPr lang="en-IN" sz="1600" dirty="0" smtClean="0"/>
              <a:t>With the objective to improve the quality of service delivery, a uniform standardized software known as “VAHAN” for all vehicle related services and “SARATHI” for all Driving Licences related Services have been launched by </a:t>
            </a:r>
            <a:r>
              <a:rPr lang="en-IN" sz="1600" dirty="0" err="1" smtClean="0"/>
              <a:t>MoRTH</a:t>
            </a:r>
            <a:r>
              <a:rPr lang="en-IN" sz="1600" dirty="0" smtClean="0"/>
              <a:t>, GOI; which is also being implemented in Union Territory of Jammu and Kashmir.</a:t>
            </a:r>
          </a:p>
        </p:txBody>
      </p:sp>
      <p:pic>
        <p:nvPicPr>
          <p:cNvPr id="1026" name="Picture 2"/>
          <p:cNvPicPr>
            <a:picLocks noChangeAspect="1" noChangeArrowheads="1"/>
          </p:cNvPicPr>
          <p:nvPr/>
        </p:nvPicPr>
        <p:blipFill>
          <a:blip r:embed="rId2" cstate="print"/>
          <a:srcRect/>
          <a:stretch>
            <a:fillRect/>
          </a:stretch>
        </p:blipFill>
        <p:spPr bwMode="auto">
          <a:xfrm>
            <a:off x="3124200" y="1524000"/>
            <a:ext cx="5471484" cy="3505200"/>
          </a:xfrm>
          <a:prstGeom prst="rect">
            <a:avLst/>
          </a:prstGeom>
          <a:noFill/>
          <a:ln w="9525">
            <a:noFill/>
            <a:miter lim="800000"/>
            <a:headEnd/>
            <a:tailEnd/>
          </a:ln>
          <a:effectLst/>
        </p:spPr>
      </p:pic>
      <p:sp>
        <p:nvSpPr>
          <p:cNvPr id="6" name="Slide Number Placeholder 5"/>
          <p:cNvSpPr>
            <a:spLocks noGrp="1"/>
          </p:cNvSpPr>
          <p:nvPr>
            <p:ph type="sldNum" sz="quarter" idx="10"/>
          </p:nvPr>
        </p:nvSpPr>
        <p:spPr/>
        <p:txBody>
          <a:bodyPr/>
          <a:lstStyle/>
          <a:p>
            <a:fld id="{B6F15528-21DE-4FAA-801E-634DDDAF4B2B}" type="slidenum">
              <a:rPr lang="en-US" smtClean="0">
                <a:solidFill>
                  <a:schemeClr val="tx1"/>
                </a:solidFill>
              </a:rPr>
              <a:pPr/>
              <a:t>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Users\HP\Downloads\247-2472324_laptop-illustration-hd-png-download.png"/>
          <p:cNvPicPr>
            <a:picLocks noChangeAspect="1" noChangeArrowheads="1"/>
          </p:cNvPicPr>
          <p:nvPr/>
        </p:nvPicPr>
        <p:blipFill>
          <a:blip r:embed="rId2" cstate="print"/>
          <a:srcRect/>
          <a:stretch>
            <a:fillRect/>
          </a:stretch>
        </p:blipFill>
        <p:spPr bwMode="auto">
          <a:xfrm>
            <a:off x="3200400" y="2362200"/>
            <a:ext cx="2743200" cy="1975104"/>
          </a:xfrm>
          <a:prstGeom prst="rect">
            <a:avLst/>
          </a:prstGeom>
          <a:noFill/>
        </p:spPr>
      </p:pic>
      <p:sp>
        <p:nvSpPr>
          <p:cNvPr id="7" name="Rectangles 16"/>
          <p:cNvSpPr/>
          <p:nvPr/>
        </p:nvSpPr>
        <p:spPr>
          <a:xfrm>
            <a:off x="6163310" y="5048885"/>
            <a:ext cx="2249228" cy="31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17"/>
          <p:cNvSpPr/>
          <p:nvPr/>
        </p:nvSpPr>
        <p:spPr>
          <a:xfrm>
            <a:off x="6324600" y="4184650"/>
            <a:ext cx="2087938" cy="31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18"/>
          <p:cNvSpPr/>
          <p:nvPr/>
        </p:nvSpPr>
        <p:spPr>
          <a:xfrm>
            <a:off x="6324600" y="3352800"/>
            <a:ext cx="2325428" cy="31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19"/>
          <p:cNvSpPr/>
          <p:nvPr/>
        </p:nvSpPr>
        <p:spPr>
          <a:xfrm>
            <a:off x="6181725" y="1685925"/>
            <a:ext cx="2249228" cy="31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24"/>
          <p:cNvSpPr/>
          <p:nvPr/>
        </p:nvSpPr>
        <p:spPr>
          <a:xfrm>
            <a:off x="6400800" y="2514600"/>
            <a:ext cx="2011738" cy="31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a:graphicFrameLocks/>
          </p:cNvGraphicFramePr>
          <p:nvPr/>
        </p:nvGraphicFramePr>
        <p:xfrm>
          <a:off x="381000" y="1524000"/>
          <a:ext cx="3124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a:graphicFrameLocks/>
          </p:cNvGraphicFramePr>
          <p:nvPr/>
        </p:nvGraphicFramePr>
        <p:xfrm>
          <a:off x="5943600" y="1371600"/>
          <a:ext cx="2819400"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TextBox 17"/>
          <p:cNvSpPr txBox="1"/>
          <p:nvPr/>
        </p:nvSpPr>
        <p:spPr>
          <a:xfrm>
            <a:off x="304800" y="304800"/>
            <a:ext cx="7391400" cy="646331"/>
          </a:xfrm>
          <a:prstGeom prst="rect">
            <a:avLst/>
          </a:prstGeom>
          <a:noFill/>
        </p:spPr>
        <p:txBody>
          <a:bodyPr wrap="square" rtlCol="0">
            <a:spAutoFit/>
          </a:bodyPr>
          <a:lstStyle/>
          <a:p>
            <a:r>
              <a:rPr lang="en-IN" dirty="0" smtClean="0">
                <a:solidFill>
                  <a:schemeClr val="bg1"/>
                </a:solidFill>
                <a:latin typeface="Bahnschrift SemiBold Condensed" pitchFamily="34" charset="0"/>
              </a:rPr>
              <a:t>ONLINE SERVICES: PARIVAHAN SEWA  (CONTD.)</a:t>
            </a:r>
            <a:endParaRPr lang="en-US" dirty="0" smtClean="0">
              <a:solidFill>
                <a:schemeClr val="bg1"/>
              </a:solidFill>
              <a:latin typeface="Bahnschrift SemiBold Condensed" pitchFamily="34" charset="0"/>
            </a:endParaRPr>
          </a:p>
          <a:p>
            <a:endParaRPr lang="en-US" dirty="0"/>
          </a:p>
        </p:txBody>
      </p:sp>
      <p:sp>
        <p:nvSpPr>
          <p:cNvPr id="14" name="TextBox 13"/>
          <p:cNvSpPr txBox="1"/>
          <p:nvPr/>
        </p:nvSpPr>
        <p:spPr>
          <a:xfrm>
            <a:off x="1066800" y="1524000"/>
            <a:ext cx="1066800" cy="338554"/>
          </a:xfrm>
          <a:prstGeom prst="rect">
            <a:avLst/>
          </a:prstGeom>
          <a:noFill/>
        </p:spPr>
        <p:txBody>
          <a:bodyPr wrap="square" rtlCol="0">
            <a:spAutoFit/>
          </a:bodyPr>
          <a:lstStyle/>
          <a:p>
            <a:r>
              <a:rPr lang="en-US" sz="1600" b="1" dirty="0" smtClean="0">
                <a:solidFill>
                  <a:schemeClr val="bg1"/>
                </a:solidFill>
                <a:hlinkClick r:id="rId11"/>
              </a:rPr>
              <a:t>SARATHI</a:t>
            </a:r>
            <a:endParaRPr lang="en-US" sz="1600" b="1" dirty="0">
              <a:solidFill>
                <a:schemeClr val="bg1"/>
              </a:solidFill>
            </a:endParaRPr>
          </a:p>
        </p:txBody>
      </p:sp>
      <p:sp>
        <p:nvSpPr>
          <p:cNvPr id="19" name="TextBox 18"/>
          <p:cNvSpPr txBox="1"/>
          <p:nvPr/>
        </p:nvSpPr>
        <p:spPr>
          <a:xfrm>
            <a:off x="7239000" y="1600200"/>
            <a:ext cx="1143000" cy="338554"/>
          </a:xfrm>
          <a:prstGeom prst="rect">
            <a:avLst/>
          </a:prstGeom>
          <a:noFill/>
        </p:spPr>
        <p:txBody>
          <a:bodyPr wrap="square" rtlCol="0">
            <a:spAutoFit/>
          </a:bodyPr>
          <a:lstStyle/>
          <a:p>
            <a:r>
              <a:rPr lang="en-US" sz="1600" b="1" dirty="0" smtClean="0">
                <a:hlinkClick r:id="rId12"/>
              </a:rPr>
              <a:t>VAHAN</a:t>
            </a:r>
            <a:endParaRPr lang="en-US" sz="1600" b="1" dirty="0"/>
          </a:p>
        </p:txBody>
      </p:sp>
      <p:sp>
        <p:nvSpPr>
          <p:cNvPr id="13" name="Slide Number Placeholder 1"/>
          <p:cNvSpPr txBox="1">
            <a:spLocks/>
          </p:cNvSpPr>
          <p:nvPr/>
        </p:nvSpPr>
        <p:spPr>
          <a:xfrm>
            <a:off x="8534400" y="6096000"/>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3962400" cy="369332"/>
          </a:xfrm>
          <a:prstGeom prst="rect">
            <a:avLst/>
          </a:prstGeom>
          <a:noFill/>
        </p:spPr>
        <p:txBody>
          <a:bodyPr wrap="square" rtlCol="0">
            <a:spAutoFit/>
          </a:bodyPr>
          <a:lstStyle/>
          <a:p>
            <a:r>
              <a:rPr lang="en-US" dirty="0" smtClean="0">
                <a:solidFill>
                  <a:schemeClr val="bg1"/>
                </a:solidFill>
                <a:latin typeface="Bahnschrift SemiBold Condensed" pitchFamily="34" charset="0"/>
              </a:rPr>
              <a:t>E-VAHAN</a:t>
            </a:r>
            <a:endParaRPr lang="en-US" dirty="0">
              <a:solidFill>
                <a:schemeClr val="bg1"/>
              </a:solidFill>
              <a:latin typeface="Bahnschrift SemiBold Condensed" pitchFamily="34" charset="0"/>
            </a:endParaRPr>
          </a:p>
        </p:txBody>
      </p:sp>
      <p:pic>
        <p:nvPicPr>
          <p:cNvPr id="4" name="Picture 3"/>
          <p:cNvPicPr>
            <a:picLocks noChangeAspect="1"/>
          </p:cNvPicPr>
          <p:nvPr/>
        </p:nvPicPr>
        <p:blipFill>
          <a:blip r:embed="rId2" cstate="print"/>
          <a:stretch>
            <a:fillRect/>
          </a:stretch>
        </p:blipFill>
        <p:spPr>
          <a:xfrm>
            <a:off x="609600" y="1600200"/>
            <a:ext cx="7946359" cy="3639820"/>
          </a:xfrm>
          <a:prstGeom prst="rect">
            <a:avLst/>
          </a:prstGeom>
        </p:spPr>
      </p:pic>
      <p:sp>
        <p:nvSpPr>
          <p:cNvPr id="5" name="Slide Number Placeholder 1"/>
          <p:cNvSpPr>
            <a:spLocks noGrp="1"/>
          </p:cNvSpPr>
          <p:nvPr>
            <p:ph type="sldNum" sz="quarter" idx="12"/>
          </p:nvPr>
        </p:nvSpPr>
        <p:spPr>
          <a:xfrm>
            <a:off x="8382000" y="6096000"/>
            <a:ext cx="457200" cy="365125"/>
          </a:xfrm>
        </p:spPr>
        <p:txBody>
          <a:bodyPr/>
          <a:lstStyle/>
          <a:p>
            <a:fld id="{B6F15528-21DE-4FAA-801E-634DDDAF4B2B}" type="slidenum">
              <a:rPr lang="en-US" smtClean="0">
                <a:solidFill>
                  <a:schemeClr val="bg1">
                    <a:lumMod val="95000"/>
                  </a:schemeClr>
                </a:solidFill>
              </a:rPr>
              <a:pPr/>
              <a:t>9</a:t>
            </a:fld>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3818</Words>
  <Application>Microsoft Office PowerPoint</Application>
  <PresentationFormat>On-screen Show (4:3)</PresentationFormat>
  <Paragraphs>909</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Nitish</dc:creator>
  <cp:lastModifiedBy>Windows User</cp:lastModifiedBy>
  <cp:revision>444</cp:revision>
  <dcterms:created xsi:type="dcterms:W3CDTF">2006-08-16T00:00:00Z</dcterms:created>
  <dcterms:modified xsi:type="dcterms:W3CDTF">2020-12-03T07:07:16Z</dcterms:modified>
  <cp:contentStatus/>
</cp:coreProperties>
</file>